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515" r:id="rId5"/>
    <p:sldId id="520" r:id="rId6"/>
    <p:sldId id="525" r:id="rId7"/>
    <p:sldId id="523" r:id="rId8"/>
    <p:sldId id="519" r:id="rId9"/>
    <p:sldId id="52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6BF47-8AF4-5597-25B8-319432381E17}" v="19" dt="2024-10-16T16:39:55.407"/>
    <p1510:client id="{8676368A-91D3-47AC-0807-E33B0DC5B642}" v="347" dt="2024-10-15T18:50:35.701"/>
    <p1510:client id="{A1EA9E6A-A38C-4327-B294-B731BF54F01F}" v="79" dt="2024-10-15T19:32:13.555"/>
    <p1510:client id="{AD1FD13E-81DB-A630-6362-88A226BB7ACC}" v="209" dt="2024-10-15T17:31:42.868"/>
    <p1510:client id="{BC42F17B-F735-9ED1-04A2-0CC96419D92B}" v="113" dt="2024-10-15T17:15:48.464"/>
    <p1510:client id="{C8E75C36-BEE2-8FE7-E1EE-0338881DDA4F}" v="1" dt="2024-10-16T15:30:05.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7E508-2E52-4A15-9582-5A764F96B703}" type="datetimeFigureOut">
              <a:rPr lang="en-US" smtClean="0"/>
              <a:t>10/23/24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2E7EB-9E80-4AD1-BE6E-329B89B34244}" type="slidenum">
              <a:rPr lang="en-US" smtClean="0"/>
              <a:t>‹#›</a:t>
            </a:fld>
            <a:endParaRPr lang="en-US"/>
          </a:p>
        </p:txBody>
      </p:sp>
    </p:spTree>
    <p:extLst>
      <p:ext uri="{BB962C8B-B14F-4D97-AF65-F5344CB8AC3E}">
        <p14:creationId xmlns:p14="http://schemas.microsoft.com/office/powerpoint/2010/main" val="14911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532ED-06B7-FF43-8D51-F680D4BCC7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81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2E7EB-9E80-4AD1-BE6E-329B89B342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7487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193B6D-1BC4-442A-B3B4-C9F6F94721E8}"/>
              </a:ext>
            </a:extLst>
          </p:cNvPr>
          <p:cNvGrpSpPr/>
          <p:nvPr userDrawn="1"/>
        </p:nvGrpSpPr>
        <p:grpSpPr>
          <a:xfrm>
            <a:off x="0" y="0"/>
            <a:ext cx="12192000" cy="6858000"/>
            <a:chOff x="0" y="0"/>
            <a:chExt cx="12192000" cy="6858000"/>
          </a:xfrm>
        </p:grpSpPr>
        <p:pic>
          <p:nvPicPr>
            <p:cNvPr id="9" name="Picture 8">
              <a:extLst>
                <a:ext uri="{FF2B5EF4-FFF2-40B4-BE49-F238E27FC236}">
                  <a16:creationId xmlns:a16="http://schemas.microsoft.com/office/drawing/2014/main" id="{DC6BB630-0080-42F3-8A01-7861C066FC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1528"/>
            <a:stretch/>
          </p:blipFill>
          <p:spPr>
            <a:xfrm>
              <a:off x="0" y="0"/>
              <a:ext cx="5346700" cy="6858000"/>
            </a:xfrm>
            <a:prstGeom prst="rect">
              <a:avLst/>
            </a:prstGeom>
          </p:spPr>
        </p:pic>
        <p:pic>
          <p:nvPicPr>
            <p:cNvPr id="8" name="Picture 7">
              <a:extLst>
                <a:ext uri="{FF2B5EF4-FFF2-40B4-BE49-F238E27FC236}">
                  <a16:creationId xmlns:a16="http://schemas.microsoft.com/office/drawing/2014/main" id="{67C42149-F4FB-4F87-9182-FDC7EFD78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722"/>
            <a:stretch/>
          </p:blipFill>
          <p:spPr>
            <a:xfrm>
              <a:off x="8051800" y="0"/>
              <a:ext cx="4140200" cy="6858000"/>
            </a:xfrm>
            <a:prstGeom prst="rect">
              <a:avLst/>
            </a:prstGeom>
          </p:spPr>
        </p:pic>
      </p:grpSp>
      <p:sp>
        <p:nvSpPr>
          <p:cNvPr id="6" name="Slide Number Placeholder 5"/>
          <p:cNvSpPr>
            <a:spLocks noGrp="1"/>
          </p:cNvSpPr>
          <p:nvPr>
            <p:ph type="sldNum" sz="quarter" idx="12"/>
          </p:nvPr>
        </p:nvSpPr>
        <p:spPr>
          <a:xfrm>
            <a:off x="9192491" y="6359401"/>
            <a:ext cx="2743200" cy="365125"/>
          </a:xfrm>
        </p:spPr>
        <p:txBody>
          <a:bodyPr/>
          <a:lstStyle>
            <a:lvl1pPr>
              <a:defRPr sz="1400">
                <a:solidFill>
                  <a:schemeClr val="tx1"/>
                </a:solidFill>
              </a:defRPr>
            </a:lvl1pPr>
          </a:lstStyle>
          <a:p>
            <a:fld id="{48F63A3B-78C7-47BE-AE5E-E10140E04643}" type="slidenum">
              <a:rPr lang="en-US" smtClean="0"/>
              <a:pPr/>
              <a:t>‹#›</a:t>
            </a:fld>
            <a:endParaRPr lang="en-US"/>
          </a:p>
        </p:txBody>
      </p:sp>
      <p:sp>
        <p:nvSpPr>
          <p:cNvPr id="16" name="Text Placeholder 15">
            <a:extLst>
              <a:ext uri="{FF2B5EF4-FFF2-40B4-BE49-F238E27FC236}">
                <a16:creationId xmlns:a16="http://schemas.microsoft.com/office/drawing/2014/main" id="{FEE36D49-AADE-42B1-9B0A-00B9F43C1527}"/>
              </a:ext>
            </a:extLst>
          </p:cNvPr>
          <p:cNvSpPr>
            <a:spLocks noGrp="1"/>
          </p:cNvSpPr>
          <p:nvPr>
            <p:ph type="body" sz="quarter" idx="13" hasCustomPrompt="1"/>
          </p:nvPr>
        </p:nvSpPr>
        <p:spPr>
          <a:xfrm>
            <a:off x="4560454" y="3716338"/>
            <a:ext cx="6602413" cy="1009650"/>
          </a:xfrm>
        </p:spPr>
        <p:txBody>
          <a:bodyPr>
            <a:normAutofit/>
          </a:bodyPr>
          <a:lstStyle>
            <a:lvl1pPr marL="0" indent="0" algn="r">
              <a:buNone/>
              <a:defRPr sz="5400" b="0">
                <a:solidFill>
                  <a:srgbClr val="05897F"/>
                </a:solidFill>
                <a:latin typeface="+mn-lt"/>
              </a:defRPr>
            </a:lvl1pPr>
          </a:lstStyle>
          <a:p>
            <a:pPr lvl="0"/>
            <a:r>
              <a:rPr lang="en-US"/>
              <a:t>Title</a:t>
            </a:r>
          </a:p>
        </p:txBody>
      </p:sp>
      <p:sp>
        <p:nvSpPr>
          <p:cNvPr id="17" name="Text Placeholder 15">
            <a:extLst>
              <a:ext uri="{FF2B5EF4-FFF2-40B4-BE49-F238E27FC236}">
                <a16:creationId xmlns:a16="http://schemas.microsoft.com/office/drawing/2014/main" id="{562C577B-0361-4498-8400-FB5683B3EDB7}"/>
              </a:ext>
            </a:extLst>
          </p:cNvPr>
          <p:cNvSpPr>
            <a:spLocks noGrp="1"/>
          </p:cNvSpPr>
          <p:nvPr>
            <p:ph type="body" sz="quarter" idx="14" hasCustomPrompt="1"/>
          </p:nvPr>
        </p:nvSpPr>
        <p:spPr>
          <a:xfrm>
            <a:off x="4560454" y="4876017"/>
            <a:ext cx="6602413" cy="574758"/>
          </a:xfrm>
        </p:spPr>
        <p:txBody>
          <a:bodyPr>
            <a:normAutofit/>
          </a:bodyPr>
          <a:lstStyle>
            <a:lvl1pPr marL="0" indent="0" algn="r">
              <a:buNone/>
              <a:defRPr sz="3200" b="0">
                <a:solidFill>
                  <a:srgbClr val="05897F"/>
                </a:solidFill>
                <a:latin typeface="+mj-lt"/>
              </a:defRPr>
            </a:lvl1pPr>
          </a:lstStyle>
          <a:p>
            <a:pPr lvl="0"/>
            <a:r>
              <a:rPr lang="en-US"/>
              <a:t>Organization</a:t>
            </a:r>
          </a:p>
        </p:txBody>
      </p:sp>
      <p:sp>
        <p:nvSpPr>
          <p:cNvPr id="18" name="Text Placeholder 15">
            <a:extLst>
              <a:ext uri="{FF2B5EF4-FFF2-40B4-BE49-F238E27FC236}">
                <a16:creationId xmlns:a16="http://schemas.microsoft.com/office/drawing/2014/main" id="{606CBAC6-7FEF-4750-8489-CEC877DB6755}"/>
              </a:ext>
            </a:extLst>
          </p:cNvPr>
          <p:cNvSpPr>
            <a:spLocks noGrp="1"/>
          </p:cNvSpPr>
          <p:nvPr>
            <p:ph type="body" sz="quarter" idx="15" hasCustomPrompt="1"/>
          </p:nvPr>
        </p:nvSpPr>
        <p:spPr>
          <a:xfrm>
            <a:off x="4566391" y="5455930"/>
            <a:ext cx="6602413" cy="574758"/>
          </a:xfrm>
        </p:spPr>
        <p:txBody>
          <a:bodyPr>
            <a:normAutofit/>
          </a:bodyPr>
          <a:lstStyle>
            <a:lvl1pPr marL="0" indent="0" algn="r">
              <a:buNone/>
              <a:defRPr sz="3200" b="0">
                <a:solidFill>
                  <a:srgbClr val="05897F"/>
                </a:solidFill>
                <a:latin typeface="+mj-lt"/>
              </a:defRPr>
            </a:lvl1pPr>
          </a:lstStyle>
          <a:p>
            <a:pPr lvl="0"/>
            <a:r>
              <a:rPr lang="en-US"/>
              <a:t>Date</a:t>
            </a:r>
          </a:p>
        </p:txBody>
      </p:sp>
    </p:spTree>
    <p:extLst>
      <p:ext uri="{BB962C8B-B14F-4D97-AF65-F5344CB8AC3E}">
        <p14:creationId xmlns:p14="http://schemas.microsoft.com/office/powerpoint/2010/main" val="153074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4117" y="1184274"/>
            <a:ext cx="10515600" cy="2362202"/>
          </a:xfrm>
        </p:spPr>
        <p:txBody>
          <a:bodyPr anchor="b">
            <a:normAutofit/>
          </a:bodyPr>
          <a:lstStyle>
            <a:lvl1pPr algn="r">
              <a:defRPr sz="6600" cap="small" baseline="0">
                <a:solidFill>
                  <a:srgbClr val="05897F"/>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8D90E65A-29F8-48D7-9CDF-7EB91C088F81}" type="datetime4">
              <a:rPr lang="en-US" smtClean="0"/>
              <a:t>October 23, 2024</a:t>
            </a:fld>
            <a:endParaRPr lang="en-US"/>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FF45B925-9408-4678-9AEB-393556B98456}"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37" y="4648200"/>
            <a:ext cx="4724403" cy="2362202"/>
          </a:xfrm>
          <a:prstGeom prst="rect">
            <a:avLst/>
          </a:prstGeom>
        </p:spPr>
      </p:pic>
      <p:cxnSp>
        <p:nvCxnSpPr>
          <p:cNvPr id="9" name="Straight Connector 8"/>
          <p:cNvCxnSpPr/>
          <p:nvPr userDrawn="1"/>
        </p:nvCxnSpPr>
        <p:spPr>
          <a:xfrm>
            <a:off x="838200" y="3979333"/>
            <a:ext cx="10515600" cy="0"/>
          </a:xfrm>
          <a:prstGeom prst="line">
            <a:avLst/>
          </a:prstGeom>
          <a:ln w="38100">
            <a:solidFill>
              <a:srgbClr val="FEC05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69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AD3C62-DE33-4E9C-8D42-F493EC7586F6}"/>
              </a:ext>
            </a:extLst>
          </p:cNvPr>
          <p:cNvPicPr>
            <a:picLocks noChangeAspect="1"/>
          </p:cNvPicPr>
          <p:nvPr userDrawn="1"/>
        </p:nvPicPr>
        <p:blipFill rotWithShape="1">
          <a:blip r:embed="rId2"/>
          <a:srcRect l="8307" t="15702" r="6671" b="15023"/>
          <a:stretch/>
        </p:blipFill>
        <p:spPr>
          <a:xfrm>
            <a:off x="9696203" y="136525"/>
            <a:ext cx="2412670" cy="982903"/>
          </a:xfrm>
          <a:prstGeom prst="rect">
            <a:avLst/>
          </a:prstGeom>
        </p:spPr>
      </p:pic>
      <p:grpSp>
        <p:nvGrpSpPr>
          <p:cNvPr id="7" name="Group 6">
            <a:extLst>
              <a:ext uri="{FF2B5EF4-FFF2-40B4-BE49-F238E27FC236}">
                <a16:creationId xmlns:a16="http://schemas.microsoft.com/office/drawing/2014/main" id="{2E169B65-3FB5-49B1-8EA1-23B2FD5594D4}"/>
              </a:ext>
            </a:extLst>
          </p:cNvPr>
          <p:cNvGrpSpPr/>
          <p:nvPr userDrawn="1"/>
        </p:nvGrpSpPr>
        <p:grpSpPr>
          <a:xfrm>
            <a:off x="0" y="5532436"/>
            <a:ext cx="12192000" cy="1331459"/>
            <a:chOff x="0" y="5532436"/>
            <a:chExt cx="12192000" cy="1331459"/>
          </a:xfrm>
        </p:grpSpPr>
        <p:pic>
          <p:nvPicPr>
            <p:cNvPr id="8" name="Picture 7">
              <a:extLst>
                <a:ext uri="{FF2B5EF4-FFF2-40B4-BE49-F238E27FC236}">
                  <a16:creationId xmlns:a16="http://schemas.microsoft.com/office/drawing/2014/main" id="{B7933325-947C-4ADC-B929-785CE8975F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0672"/>
            <a:stretch/>
          </p:blipFill>
          <p:spPr>
            <a:xfrm>
              <a:off x="3048000" y="5532436"/>
              <a:ext cx="9144000" cy="1325564"/>
            </a:xfrm>
            <a:prstGeom prst="rect">
              <a:avLst/>
            </a:prstGeom>
          </p:spPr>
        </p:pic>
        <p:pic>
          <p:nvPicPr>
            <p:cNvPr id="9" name="Picture 8">
              <a:extLst>
                <a:ext uri="{FF2B5EF4-FFF2-40B4-BE49-F238E27FC236}">
                  <a16:creationId xmlns:a16="http://schemas.microsoft.com/office/drawing/2014/main" id="{4CFA912D-E3BE-44B5-9609-8D5A04A703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9983" r="37941"/>
            <a:stretch/>
          </p:blipFill>
          <p:spPr>
            <a:xfrm>
              <a:off x="0" y="6176963"/>
              <a:ext cx="5674659" cy="686932"/>
            </a:xfrm>
            <a:prstGeom prst="rect">
              <a:avLst/>
            </a:prstGeom>
          </p:spPr>
        </p:pic>
      </p:grpSp>
      <p:sp>
        <p:nvSpPr>
          <p:cNvPr id="2" name="Title 1"/>
          <p:cNvSpPr>
            <a:spLocks noGrp="1"/>
          </p:cNvSpPr>
          <p:nvPr>
            <p:ph type="title" hasCustomPrompt="1"/>
          </p:nvPr>
        </p:nvSpPr>
        <p:spPr>
          <a:xfrm>
            <a:off x="83127" y="254709"/>
            <a:ext cx="8980714" cy="783770"/>
          </a:xfrm>
        </p:spPr>
        <p:txBody>
          <a:bodyPr/>
          <a:lstStyle>
            <a:lvl1pPr>
              <a:defRPr b="1">
                <a:solidFill>
                  <a:srgbClr val="05897F"/>
                </a:solidFill>
              </a:defRPr>
            </a:lvl1pPr>
          </a:lstStyle>
          <a:p>
            <a:r>
              <a:rPr lang="en-US"/>
              <a:t>TITLE</a:t>
            </a:r>
          </a:p>
        </p:txBody>
      </p:sp>
      <p:sp>
        <p:nvSpPr>
          <p:cNvPr id="3" name="Content Placeholder 2"/>
          <p:cNvSpPr>
            <a:spLocks noGrp="1"/>
          </p:cNvSpPr>
          <p:nvPr>
            <p:ph idx="1"/>
          </p:nvPr>
        </p:nvSpPr>
        <p:spPr/>
        <p:txBody>
          <a:bodyPr/>
          <a:lstStyle>
            <a:lvl1pPr>
              <a:buClr>
                <a:srgbClr val="05897F"/>
              </a:buClr>
              <a:defRPr/>
            </a:lvl1pPr>
            <a:lvl2pPr>
              <a:buClr>
                <a:srgbClr val="FEC159"/>
              </a:buClr>
              <a:defRPr/>
            </a:lvl2pPr>
            <a:lvl3pPr>
              <a:buClr>
                <a:srgbClr val="954F72"/>
              </a:buClr>
              <a:defRPr/>
            </a:lvl3pPr>
            <a:lvl4pPr>
              <a:buClr>
                <a:srgbClr val="489BAF"/>
              </a:buClr>
              <a:defRPr/>
            </a:lvl4pPr>
            <a:lvl5pPr>
              <a:buClr>
                <a:srgbClr val="05897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24603" y="6356350"/>
            <a:ext cx="2743200" cy="365125"/>
          </a:xfrm>
        </p:spPr>
        <p:txBody>
          <a:bodyPr/>
          <a:lstStyle>
            <a:lvl1pPr>
              <a:defRPr sz="1400">
                <a:solidFill>
                  <a:schemeClr val="tx1"/>
                </a:solidFill>
              </a:defRPr>
            </a:lvl1pPr>
          </a:lstStyle>
          <a:p>
            <a:fld id="{C2CFE192-2A2A-E348-A05C-2310A201F25D}" type="slidenum">
              <a:rPr lang="en-US" smtClean="0"/>
              <a:pPr/>
              <a:t>‹#›</a:t>
            </a:fld>
            <a:endParaRPr lang="en-US"/>
          </a:p>
        </p:txBody>
      </p:sp>
      <p:sp>
        <p:nvSpPr>
          <p:cNvPr id="14" name="Rectangle 13">
            <a:extLst>
              <a:ext uri="{FF2B5EF4-FFF2-40B4-BE49-F238E27FC236}">
                <a16:creationId xmlns:a16="http://schemas.microsoft.com/office/drawing/2014/main" id="{F02B304D-7924-443E-B016-7B6C84458345}"/>
              </a:ext>
            </a:extLst>
          </p:cNvPr>
          <p:cNvSpPr/>
          <p:nvPr userDrawn="1"/>
        </p:nvSpPr>
        <p:spPr>
          <a:xfrm>
            <a:off x="0" y="0"/>
            <a:ext cx="12192000" cy="136525"/>
          </a:xfrm>
          <a:prstGeom prst="rect">
            <a:avLst/>
          </a:prstGeom>
          <a:solidFill>
            <a:srgbClr val="058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69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63C0DFB-5902-4E82-8E1B-31FF36B9B56B}"/>
              </a:ext>
            </a:extLst>
          </p:cNvPr>
          <p:cNvGrpSpPr/>
          <p:nvPr userDrawn="1"/>
        </p:nvGrpSpPr>
        <p:grpSpPr>
          <a:xfrm>
            <a:off x="0" y="5532436"/>
            <a:ext cx="12192000" cy="1331459"/>
            <a:chOff x="0" y="5532436"/>
            <a:chExt cx="12192000" cy="1331459"/>
          </a:xfrm>
        </p:grpSpPr>
        <p:pic>
          <p:nvPicPr>
            <p:cNvPr id="10" name="Picture 9">
              <a:extLst>
                <a:ext uri="{FF2B5EF4-FFF2-40B4-BE49-F238E27FC236}">
                  <a16:creationId xmlns:a16="http://schemas.microsoft.com/office/drawing/2014/main" id="{DE19983C-DD36-472C-8771-1CEA618806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672"/>
            <a:stretch/>
          </p:blipFill>
          <p:spPr>
            <a:xfrm>
              <a:off x="3048000" y="5532436"/>
              <a:ext cx="9144000" cy="1325564"/>
            </a:xfrm>
            <a:prstGeom prst="rect">
              <a:avLst/>
            </a:prstGeom>
          </p:spPr>
        </p:pic>
        <p:pic>
          <p:nvPicPr>
            <p:cNvPr id="11" name="Picture 10">
              <a:extLst>
                <a:ext uri="{FF2B5EF4-FFF2-40B4-BE49-F238E27FC236}">
                  <a16:creationId xmlns:a16="http://schemas.microsoft.com/office/drawing/2014/main" id="{A4F46AE7-7605-4D07-92C4-98A7D9E1F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983" r="37941"/>
            <a:stretch/>
          </p:blipFill>
          <p:spPr>
            <a:xfrm>
              <a:off x="0" y="6176963"/>
              <a:ext cx="5674659" cy="686932"/>
            </a:xfrm>
            <a:prstGeom prst="rect">
              <a:avLst/>
            </a:prstGeom>
          </p:spPr>
        </p:pic>
      </p:grpSp>
      <p:sp>
        <p:nvSpPr>
          <p:cNvPr id="3" name="Content Placeholder 2"/>
          <p:cNvSpPr>
            <a:spLocks noGrp="1"/>
          </p:cNvSpPr>
          <p:nvPr>
            <p:ph sz="half" idx="1" hasCustomPrompt="1"/>
          </p:nvPr>
        </p:nvSpPr>
        <p:spPr>
          <a:xfrm>
            <a:off x="838200" y="1825625"/>
            <a:ext cx="5181600" cy="4351338"/>
          </a:xfrm>
        </p:spPr>
        <p:txBody>
          <a:bodyPr/>
          <a:lstStyle>
            <a:lvl1pPr marL="228600" marR="0" indent="-228600" algn="l" defTabSz="914400" rtl="0" eaLnBrk="1" fontAlgn="auto" latinLnBrk="0" hangingPunct="1">
              <a:lnSpc>
                <a:spcPct val="90000"/>
              </a:lnSpc>
              <a:spcBef>
                <a:spcPts val="1000"/>
              </a:spcBef>
              <a:spcAft>
                <a:spcPts val="0"/>
              </a:spcAft>
              <a:buClr>
                <a:srgbClr val="05897F"/>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911406B-A1CE-4FA7-96CE-49180EB12B09}"/>
              </a:ext>
            </a:extLst>
          </p:cNvPr>
          <p:cNvPicPr>
            <a:picLocks noChangeAspect="1"/>
          </p:cNvPicPr>
          <p:nvPr userDrawn="1"/>
        </p:nvPicPr>
        <p:blipFill rotWithShape="1">
          <a:blip r:embed="rId3"/>
          <a:srcRect l="8307" t="15702" r="6671" b="15023"/>
          <a:stretch/>
        </p:blipFill>
        <p:spPr>
          <a:xfrm>
            <a:off x="9696203" y="136525"/>
            <a:ext cx="2412670" cy="982903"/>
          </a:xfrm>
          <a:prstGeom prst="rect">
            <a:avLst/>
          </a:prstGeom>
        </p:spPr>
      </p:pic>
      <p:sp>
        <p:nvSpPr>
          <p:cNvPr id="12" name="Rectangle 11">
            <a:extLst>
              <a:ext uri="{FF2B5EF4-FFF2-40B4-BE49-F238E27FC236}">
                <a16:creationId xmlns:a16="http://schemas.microsoft.com/office/drawing/2014/main" id="{3D12E998-32CA-4B5E-9DC4-9883C1432EBD}"/>
              </a:ext>
            </a:extLst>
          </p:cNvPr>
          <p:cNvSpPr/>
          <p:nvPr userDrawn="1"/>
        </p:nvSpPr>
        <p:spPr>
          <a:xfrm>
            <a:off x="0" y="0"/>
            <a:ext cx="12192000" cy="136525"/>
          </a:xfrm>
          <a:prstGeom prst="rect">
            <a:avLst/>
          </a:prstGeom>
          <a:solidFill>
            <a:srgbClr val="058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5FF65A62-4BFC-435C-814E-0674D0738E73}"/>
              </a:ext>
            </a:extLst>
          </p:cNvPr>
          <p:cNvSpPr txBox="1">
            <a:spLocks/>
          </p:cNvSpPr>
          <p:nvPr userDrawn="1"/>
        </p:nvSpPr>
        <p:spPr>
          <a:xfrm>
            <a:off x="8324603" y="64246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CFE192-2A2A-E348-A05C-2310A201F25D}" type="slidenum">
              <a:rPr lang="en-US" smtClean="0"/>
              <a:pPr/>
              <a:t>‹#›</a:t>
            </a:fld>
            <a:endParaRPr lang="en-US"/>
          </a:p>
        </p:txBody>
      </p:sp>
      <p:sp>
        <p:nvSpPr>
          <p:cNvPr id="14" name="Title 1">
            <a:extLst>
              <a:ext uri="{FF2B5EF4-FFF2-40B4-BE49-F238E27FC236}">
                <a16:creationId xmlns:a16="http://schemas.microsoft.com/office/drawing/2014/main" id="{6444E17E-C6D0-44C7-A82D-9059FEF42097}"/>
              </a:ext>
            </a:extLst>
          </p:cNvPr>
          <p:cNvSpPr>
            <a:spLocks noGrp="1"/>
          </p:cNvSpPr>
          <p:nvPr>
            <p:ph type="title" hasCustomPrompt="1"/>
          </p:nvPr>
        </p:nvSpPr>
        <p:spPr>
          <a:xfrm>
            <a:off x="0" y="136525"/>
            <a:ext cx="8980714" cy="783770"/>
          </a:xfrm>
        </p:spPr>
        <p:txBody>
          <a:bodyPr/>
          <a:lstStyle>
            <a:lvl1pPr>
              <a:defRPr b="1">
                <a:solidFill>
                  <a:srgbClr val="05897F"/>
                </a:solidFill>
              </a:defRPr>
            </a:lvl1pPr>
          </a:lstStyle>
          <a:p>
            <a:r>
              <a:rPr lang="en-US"/>
              <a:t>TITLE</a:t>
            </a:r>
          </a:p>
        </p:txBody>
      </p:sp>
    </p:spTree>
    <p:extLst>
      <p:ext uri="{BB962C8B-B14F-4D97-AF65-F5344CB8AC3E}">
        <p14:creationId xmlns:p14="http://schemas.microsoft.com/office/powerpoint/2010/main" val="25038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9EA8AC3B-E7D7-4B49-B3CA-12BE86C835F5}"/>
              </a:ext>
            </a:extLst>
          </p:cNvPr>
          <p:cNvGrpSpPr/>
          <p:nvPr userDrawn="1"/>
        </p:nvGrpSpPr>
        <p:grpSpPr>
          <a:xfrm>
            <a:off x="0" y="5532436"/>
            <a:ext cx="12192000" cy="1331459"/>
            <a:chOff x="0" y="5532436"/>
            <a:chExt cx="12192000" cy="1331459"/>
          </a:xfrm>
        </p:grpSpPr>
        <p:pic>
          <p:nvPicPr>
            <p:cNvPr id="11" name="Picture 10">
              <a:extLst>
                <a:ext uri="{FF2B5EF4-FFF2-40B4-BE49-F238E27FC236}">
                  <a16:creationId xmlns:a16="http://schemas.microsoft.com/office/drawing/2014/main" id="{65220F1E-8BB6-4100-9201-BE700CBC20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672"/>
            <a:stretch/>
          </p:blipFill>
          <p:spPr>
            <a:xfrm>
              <a:off x="3048000" y="5532436"/>
              <a:ext cx="9144000" cy="1325564"/>
            </a:xfrm>
            <a:prstGeom prst="rect">
              <a:avLst/>
            </a:prstGeom>
          </p:spPr>
        </p:pic>
        <p:pic>
          <p:nvPicPr>
            <p:cNvPr id="12" name="Picture 11">
              <a:extLst>
                <a:ext uri="{FF2B5EF4-FFF2-40B4-BE49-F238E27FC236}">
                  <a16:creationId xmlns:a16="http://schemas.microsoft.com/office/drawing/2014/main" id="{94AEA61D-575F-499D-8591-22072E33F5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983" r="37941"/>
            <a:stretch/>
          </p:blipFill>
          <p:spPr>
            <a:xfrm>
              <a:off x="0" y="6176963"/>
              <a:ext cx="5674659" cy="686932"/>
            </a:xfrm>
            <a:prstGeom prst="rect">
              <a:avLst/>
            </a:prstGeom>
          </p:spPr>
        </p:pic>
      </p:grpSp>
      <p:pic>
        <p:nvPicPr>
          <p:cNvPr id="13" name="Picture 12">
            <a:extLst>
              <a:ext uri="{FF2B5EF4-FFF2-40B4-BE49-F238E27FC236}">
                <a16:creationId xmlns:a16="http://schemas.microsoft.com/office/drawing/2014/main" id="{7507F3DF-8D1E-4164-B150-483C45293DF5}"/>
              </a:ext>
            </a:extLst>
          </p:cNvPr>
          <p:cNvPicPr>
            <a:picLocks noChangeAspect="1"/>
          </p:cNvPicPr>
          <p:nvPr userDrawn="1"/>
        </p:nvPicPr>
        <p:blipFill rotWithShape="1">
          <a:blip r:embed="rId3"/>
          <a:srcRect l="8307" t="15702" r="6671" b="15023"/>
          <a:stretch/>
        </p:blipFill>
        <p:spPr>
          <a:xfrm>
            <a:off x="9696203" y="136525"/>
            <a:ext cx="2412670" cy="982903"/>
          </a:xfrm>
          <a:prstGeom prst="rect">
            <a:avLst/>
          </a:prstGeom>
        </p:spPr>
      </p:pic>
      <p:sp>
        <p:nvSpPr>
          <p:cNvPr id="14" name="Rectangle 13">
            <a:extLst>
              <a:ext uri="{FF2B5EF4-FFF2-40B4-BE49-F238E27FC236}">
                <a16:creationId xmlns:a16="http://schemas.microsoft.com/office/drawing/2014/main" id="{6E8AFD76-6FC7-4490-B98A-B09175A2C167}"/>
              </a:ext>
            </a:extLst>
          </p:cNvPr>
          <p:cNvSpPr/>
          <p:nvPr userDrawn="1"/>
        </p:nvSpPr>
        <p:spPr>
          <a:xfrm>
            <a:off x="0" y="0"/>
            <a:ext cx="12192000" cy="136525"/>
          </a:xfrm>
          <a:prstGeom prst="rect">
            <a:avLst/>
          </a:prstGeom>
          <a:solidFill>
            <a:srgbClr val="058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B8BDD1BC-C6D7-4807-8441-CFA6CFF5C1A4}"/>
              </a:ext>
            </a:extLst>
          </p:cNvPr>
          <p:cNvSpPr txBox="1">
            <a:spLocks/>
          </p:cNvSpPr>
          <p:nvPr userDrawn="1"/>
        </p:nvSpPr>
        <p:spPr>
          <a:xfrm>
            <a:off x="8324603" y="64246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CFE192-2A2A-E348-A05C-2310A201F25D}" type="slidenum">
              <a:rPr lang="en-US" smtClean="0"/>
              <a:pPr/>
              <a:t>‹#›</a:t>
            </a:fld>
            <a:endParaRPr lang="en-US"/>
          </a:p>
        </p:txBody>
      </p:sp>
      <p:sp>
        <p:nvSpPr>
          <p:cNvPr id="16" name="Title 1">
            <a:extLst>
              <a:ext uri="{FF2B5EF4-FFF2-40B4-BE49-F238E27FC236}">
                <a16:creationId xmlns:a16="http://schemas.microsoft.com/office/drawing/2014/main" id="{D960868B-DAFB-49F1-8A09-677CDE0ED406}"/>
              </a:ext>
            </a:extLst>
          </p:cNvPr>
          <p:cNvSpPr>
            <a:spLocks noGrp="1"/>
          </p:cNvSpPr>
          <p:nvPr>
            <p:ph type="title" hasCustomPrompt="1"/>
          </p:nvPr>
        </p:nvSpPr>
        <p:spPr>
          <a:xfrm>
            <a:off x="0" y="136525"/>
            <a:ext cx="8980714" cy="783770"/>
          </a:xfrm>
        </p:spPr>
        <p:txBody>
          <a:bodyPr/>
          <a:lstStyle>
            <a:lvl1pPr>
              <a:defRPr b="1">
                <a:solidFill>
                  <a:srgbClr val="05897F"/>
                </a:solidFill>
              </a:defRPr>
            </a:lvl1pPr>
          </a:lstStyle>
          <a:p>
            <a:r>
              <a:rPr lang="en-US"/>
              <a:t>TITLE</a:t>
            </a:r>
          </a:p>
        </p:txBody>
      </p:sp>
    </p:spTree>
    <p:extLst>
      <p:ext uri="{BB962C8B-B14F-4D97-AF65-F5344CB8AC3E}">
        <p14:creationId xmlns:p14="http://schemas.microsoft.com/office/powerpoint/2010/main" val="403044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9E17202-0FF4-4CC6-A687-A0D79383DC65}"/>
              </a:ext>
            </a:extLst>
          </p:cNvPr>
          <p:cNvGrpSpPr/>
          <p:nvPr userDrawn="1"/>
        </p:nvGrpSpPr>
        <p:grpSpPr>
          <a:xfrm>
            <a:off x="0" y="5532436"/>
            <a:ext cx="12192000" cy="1331459"/>
            <a:chOff x="0" y="5532436"/>
            <a:chExt cx="12192000" cy="1331459"/>
          </a:xfrm>
        </p:grpSpPr>
        <p:pic>
          <p:nvPicPr>
            <p:cNvPr id="10" name="Picture 9">
              <a:extLst>
                <a:ext uri="{FF2B5EF4-FFF2-40B4-BE49-F238E27FC236}">
                  <a16:creationId xmlns:a16="http://schemas.microsoft.com/office/drawing/2014/main" id="{D3D51F15-6F76-4610-B91E-3621FF1038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672"/>
            <a:stretch/>
          </p:blipFill>
          <p:spPr>
            <a:xfrm>
              <a:off x="3048000" y="5532436"/>
              <a:ext cx="9144000" cy="1325564"/>
            </a:xfrm>
            <a:prstGeom prst="rect">
              <a:avLst/>
            </a:prstGeom>
          </p:spPr>
        </p:pic>
        <p:pic>
          <p:nvPicPr>
            <p:cNvPr id="11" name="Picture 10">
              <a:extLst>
                <a:ext uri="{FF2B5EF4-FFF2-40B4-BE49-F238E27FC236}">
                  <a16:creationId xmlns:a16="http://schemas.microsoft.com/office/drawing/2014/main" id="{4ED2A60A-7117-4F40-8C56-CC3B6F0751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983" r="37941"/>
            <a:stretch/>
          </p:blipFill>
          <p:spPr>
            <a:xfrm>
              <a:off x="0" y="6176963"/>
              <a:ext cx="5674659" cy="686932"/>
            </a:xfrm>
            <a:prstGeom prst="rect">
              <a:avLst/>
            </a:prstGeom>
          </p:spPr>
        </p:pic>
      </p:grpSp>
      <p:sp>
        <p:nvSpPr>
          <p:cNvPr id="2" name="Title 1"/>
          <p:cNvSpPr>
            <a:spLocks noGrp="1"/>
          </p:cNvSpPr>
          <p:nvPr>
            <p:ph type="title"/>
          </p:nvPr>
        </p:nvSpPr>
        <p:spPr>
          <a:xfrm>
            <a:off x="839788" y="1038478"/>
            <a:ext cx="3932237" cy="101892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0A531-2D58-4441-9A50-53DB65DF6DFE}" type="datetime4">
              <a:rPr lang="en-US" smtClean="0"/>
              <a:t>October 23,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FE192-2A2A-E348-A05C-2310A201F25D}" type="slidenum">
              <a:rPr lang="en-US" smtClean="0"/>
              <a:pPr/>
              <a:t>‹#›</a:t>
            </a:fld>
            <a:endParaRPr lang="en-US"/>
          </a:p>
        </p:txBody>
      </p:sp>
      <p:pic>
        <p:nvPicPr>
          <p:cNvPr id="8" name="Picture 7">
            <a:extLst>
              <a:ext uri="{FF2B5EF4-FFF2-40B4-BE49-F238E27FC236}">
                <a16:creationId xmlns:a16="http://schemas.microsoft.com/office/drawing/2014/main" id="{31FDD833-3088-4EB9-BA76-435F5A3D389D}"/>
              </a:ext>
            </a:extLst>
          </p:cNvPr>
          <p:cNvPicPr>
            <a:picLocks noChangeAspect="1"/>
          </p:cNvPicPr>
          <p:nvPr userDrawn="1"/>
        </p:nvPicPr>
        <p:blipFill rotWithShape="1">
          <a:blip r:embed="rId3"/>
          <a:srcRect l="8307" t="15702" r="6671" b="15023"/>
          <a:stretch/>
        </p:blipFill>
        <p:spPr>
          <a:xfrm>
            <a:off x="9696203" y="136525"/>
            <a:ext cx="2412670" cy="982903"/>
          </a:xfrm>
          <a:prstGeom prst="rect">
            <a:avLst/>
          </a:prstGeom>
        </p:spPr>
      </p:pic>
      <p:sp>
        <p:nvSpPr>
          <p:cNvPr id="12" name="Title 1">
            <a:extLst>
              <a:ext uri="{FF2B5EF4-FFF2-40B4-BE49-F238E27FC236}">
                <a16:creationId xmlns:a16="http://schemas.microsoft.com/office/drawing/2014/main" id="{EABD27DE-F1D2-4670-ADA0-945ECCDBDA54}"/>
              </a:ext>
            </a:extLst>
          </p:cNvPr>
          <p:cNvSpPr txBox="1">
            <a:spLocks/>
          </p:cNvSpPr>
          <p:nvPr userDrawn="1"/>
        </p:nvSpPr>
        <p:spPr>
          <a:xfrm>
            <a:off x="83127" y="254709"/>
            <a:ext cx="8980714" cy="783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5897F"/>
                </a:solidFill>
                <a:latin typeface="+mj-lt"/>
                <a:ea typeface="+mj-ea"/>
                <a:cs typeface="+mj-cs"/>
              </a:defRPr>
            </a:lvl1pPr>
          </a:lstStyle>
          <a:p>
            <a:r>
              <a:rPr lang="en-US"/>
              <a:t>TITLE</a:t>
            </a:r>
          </a:p>
        </p:txBody>
      </p:sp>
      <p:sp>
        <p:nvSpPr>
          <p:cNvPr id="13" name="Slide Number Placeholder 5">
            <a:extLst>
              <a:ext uri="{FF2B5EF4-FFF2-40B4-BE49-F238E27FC236}">
                <a16:creationId xmlns:a16="http://schemas.microsoft.com/office/drawing/2014/main" id="{AB276511-3406-4970-A478-189E91926CB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CFE192-2A2A-E348-A05C-2310A201F25D}" type="slidenum">
              <a:rPr lang="en-US" smtClean="0"/>
              <a:pPr/>
              <a:t>‹#›</a:t>
            </a:fld>
            <a:endParaRPr lang="en-US"/>
          </a:p>
        </p:txBody>
      </p:sp>
      <p:sp>
        <p:nvSpPr>
          <p:cNvPr id="14" name="Rectangle 13">
            <a:extLst>
              <a:ext uri="{FF2B5EF4-FFF2-40B4-BE49-F238E27FC236}">
                <a16:creationId xmlns:a16="http://schemas.microsoft.com/office/drawing/2014/main" id="{D90BBB43-9A4F-436A-866E-B1C60030DFDD}"/>
              </a:ext>
            </a:extLst>
          </p:cNvPr>
          <p:cNvSpPr/>
          <p:nvPr userDrawn="1"/>
        </p:nvSpPr>
        <p:spPr>
          <a:xfrm>
            <a:off x="0" y="0"/>
            <a:ext cx="12192000" cy="136525"/>
          </a:xfrm>
          <a:prstGeom prst="rect">
            <a:avLst/>
          </a:prstGeom>
          <a:solidFill>
            <a:srgbClr val="058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2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13" name="Group 12"/>
          <p:cNvGrpSpPr/>
          <p:nvPr userDrawn="1"/>
        </p:nvGrpSpPr>
        <p:grpSpPr>
          <a:xfrm>
            <a:off x="0" y="0"/>
            <a:ext cx="12192000" cy="6858000"/>
            <a:chOff x="0" y="0"/>
            <a:chExt cx="12192000" cy="6858000"/>
          </a:xfrm>
        </p:grpSpPr>
        <p:sp>
          <p:nvSpPr>
            <p:cNvPr id="7" name="Rectangle 6"/>
            <p:cNvSpPr/>
            <p:nvPr userDrawn="1"/>
          </p:nvSpPr>
          <p:spPr>
            <a:xfrm>
              <a:off x="6239435" y="0"/>
              <a:ext cx="5952565" cy="6858000"/>
            </a:xfrm>
            <a:prstGeom prst="rect">
              <a:avLst/>
            </a:prstGeom>
            <a:solidFill>
              <a:srgbClr val="67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sp>
        <p:nvSpPr>
          <p:cNvPr id="9" name="Title 1"/>
          <p:cNvSpPr>
            <a:spLocks noGrp="1"/>
          </p:cNvSpPr>
          <p:nvPr userDrawn="1">
            <p:ph type="title"/>
          </p:nvPr>
        </p:nvSpPr>
        <p:spPr>
          <a:xfrm>
            <a:off x="1035424" y="2608729"/>
            <a:ext cx="10842811" cy="1953746"/>
          </a:xfrm>
        </p:spPr>
        <p:txBody>
          <a:bodyPr anchor="ctr">
            <a:noAutofit/>
          </a:bodyPr>
          <a:lstStyle>
            <a:lvl1pPr>
              <a:defRPr sz="3200" b="1">
                <a:solidFill>
                  <a:schemeClr val="bg1"/>
                </a:solidFill>
              </a:defRPr>
            </a:lvl1pPr>
          </a:lstStyle>
          <a:p>
            <a:r>
              <a:rPr lang="en-US"/>
              <a:t>Click to edit Master title style</a:t>
            </a:r>
          </a:p>
        </p:txBody>
      </p:sp>
      <p:sp>
        <p:nvSpPr>
          <p:cNvPr id="10" name="Text Placeholder 2"/>
          <p:cNvSpPr>
            <a:spLocks noGrp="1"/>
          </p:cNvSpPr>
          <p:nvPr userDrawn="1">
            <p:ph type="body" idx="1"/>
          </p:nvPr>
        </p:nvSpPr>
        <p:spPr>
          <a:xfrm>
            <a:off x="1035424" y="4589463"/>
            <a:ext cx="10842811" cy="1500187"/>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p:cNvSpPr>
            <a:spLocks noGrp="1"/>
          </p:cNvSpPr>
          <p:nvPr userDrawn="1">
            <p:ph type="sldNum" sz="quarter" idx="12"/>
          </p:nvPr>
        </p:nvSpPr>
        <p:spPr>
          <a:xfrm>
            <a:off x="9135035" y="6356350"/>
            <a:ext cx="2743200" cy="365125"/>
          </a:xfrm>
        </p:spPr>
        <p:txBody>
          <a:bodyPr/>
          <a:lstStyle>
            <a:lvl1pPr>
              <a:defRPr sz="1400">
                <a:solidFill>
                  <a:schemeClr val="bg1"/>
                </a:solidFill>
              </a:defRPr>
            </a:lvl1pPr>
          </a:lstStyle>
          <a:p>
            <a:fld id="{C2CFE192-2A2A-E348-A05C-2310A201F25D}" type="slidenum">
              <a:rPr lang="en-US" smtClean="0"/>
              <a:pPr/>
              <a:t>‹#›</a:t>
            </a:fld>
            <a:endParaRPr lang="en-US"/>
          </a:p>
        </p:txBody>
      </p:sp>
    </p:spTree>
    <p:extLst>
      <p:ext uri="{BB962C8B-B14F-4D97-AF65-F5344CB8AC3E}">
        <p14:creationId xmlns:p14="http://schemas.microsoft.com/office/powerpoint/2010/main" val="225219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grpSp>
        <p:nvGrpSpPr>
          <p:cNvPr id="13" name="Group 12"/>
          <p:cNvGrpSpPr/>
          <p:nvPr userDrawn="1"/>
        </p:nvGrpSpPr>
        <p:grpSpPr>
          <a:xfrm>
            <a:off x="0" y="0"/>
            <a:ext cx="12192000" cy="6858000"/>
            <a:chOff x="0" y="0"/>
            <a:chExt cx="12192000" cy="6858000"/>
          </a:xfrm>
        </p:grpSpPr>
        <p:sp>
          <p:nvSpPr>
            <p:cNvPr id="7" name="Rectangle 6"/>
            <p:cNvSpPr/>
            <p:nvPr userDrawn="1"/>
          </p:nvSpPr>
          <p:spPr>
            <a:xfrm>
              <a:off x="6239435" y="0"/>
              <a:ext cx="5952565" cy="6858000"/>
            </a:xfrm>
            <a:prstGeom prst="rect">
              <a:avLst/>
            </a:prstGeom>
            <a:solidFill>
              <a:srgbClr val="FEC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sp>
        <p:nvSpPr>
          <p:cNvPr id="9" name="Title 1"/>
          <p:cNvSpPr>
            <a:spLocks noGrp="1"/>
          </p:cNvSpPr>
          <p:nvPr userDrawn="1">
            <p:ph type="title"/>
          </p:nvPr>
        </p:nvSpPr>
        <p:spPr>
          <a:xfrm>
            <a:off x="1035424" y="2608729"/>
            <a:ext cx="10842811" cy="1953746"/>
          </a:xfrm>
        </p:spPr>
        <p:txBody>
          <a:bodyPr anchor="ctr">
            <a:noAutofit/>
          </a:bodyPr>
          <a:lstStyle>
            <a:lvl1pPr>
              <a:defRPr sz="3200" b="1">
                <a:solidFill>
                  <a:srgbClr val="676767"/>
                </a:solidFill>
              </a:defRPr>
            </a:lvl1pPr>
          </a:lstStyle>
          <a:p>
            <a:r>
              <a:rPr lang="en-US"/>
              <a:t>Click to edit Master title style</a:t>
            </a:r>
          </a:p>
        </p:txBody>
      </p:sp>
      <p:sp>
        <p:nvSpPr>
          <p:cNvPr id="10" name="Text Placeholder 2"/>
          <p:cNvSpPr>
            <a:spLocks noGrp="1"/>
          </p:cNvSpPr>
          <p:nvPr userDrawn="1">
            <p:ph type="body" idx="1"/>
          </p:nvPr>
        </p:nvSpPr>
        <p:spPr>
          <a:xfrm>
            <a:off x="1035424" y="4589463"/>
            <a:ext cx="10842811" cy="1500187"/>
          </a:xfrm>
        </p:spPr>
        <p:txBody>
          <a:bodyPr>
            <a:noAutofit/>
          </a:bodyPr>
          <a:lstStyle>
            <a:lvl1pPr marL="0" indent="0">
              <a:buNone/>
              <a:defRPr sz="1800">
                <a:solidFill>
                  <a:srgbClr val="6767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p:cNvSpPr>
            <a:spLocks noGrp="1"/>
          </p:cNvSpPr>
          <p:nvPr userDrawn="1">
            <p:ph type="sldNum" sz="quarter" idx="12"/>
          </p:nvPr>
        </p:nvSpPr>
        <p:spPr>
          <a:xfrm>
            <a:off x="9135035" y="6356350"/>
            <a:ext cx="2743200" cy="365125"/>
          </a:xfrm>
        </p:spPr>
        <p:txBody>
          <a:bodyPr/>
          <a:lstStyle>
            <a:lvl1pPr>
              <a:defRPr sz="1400">
                <a:solidFill>
                  <a:srgbClr val="676767"/>
                </a:solidFill>
              </a:defRPr>
            </a:lvl1pPr>
          </a:lstStyle>
          <a:p>
            <a:fld id="{C2CFE192-2A2A-E348-A05C-2310A201F25D}" type="slidenum">
              <a:rPr lang="en-US" smtClean="0"/>
              <a:pPr/>
              <a:t>‹#›</a:t>
            </a:fld>
            <a:endParaRPr lang="en-US"/>
          </a:p>
        </p:txBody>
      </p:sp>
    </p:spTree>
    <p:extLst>
      <p:ext uri="{BB962C8B-B14F-4D97-AF65-F5344CB8AC3E}">
        <p14:creationId xmlns:p14="http://schemas.microsoft.com/office/powerpoint/2010/main" val="380447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6DD8F-DF33-4528-857D-CE40E2CF27A3}" type="datetime4">
              <a:rPr lang="en-US" smtClean="0"/>
              <a:t>October 23, 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18D0-4979-424F-8AF9-5542C52A9860}" type="slidenum">
              <a:rPr lang="en-US" smtClean="0"/>
              <a:pPr/>
              <a:t>‹#›</a:t>
            </a:fld>
            <a:endParaRPr lang="en-US"/>
          </a:p>
        </p:txBody>
      </p:sp>
    </p:spTree>
    <p:extLst>
      <p:ext uri="{BB962C8B-B14F-4D97-AF65-F5344CB8AC3E}">
        <p14:creationId xmlns:p14="http://schemas.microsoft.com/office/powerpoint/2010/main" val="282626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lbedel@nehi-us.org" TargetMode="External"/><Relationship Id="rId7" Type="http://schemas.openxmlformats.org/officeDocument/2006/relationships/image" Target="../media/image18.png"/><Relationship Id="rId2" Type="http://schemas.openxmlformats.org/officeDocument/2006/relationships/hyperlink" Target="mailto:thubbard@nehi-us.org" TargetMode="Externa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5E59E-BFBF-4411-B025-0FEB06E515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BE72CDB-4A21-40F2-89CC-779F1D7CDA55}"/>
              </a:ext>
            </a:extLst>
          </p:cNvPr>
          <p:cNvSpPr>
            <a:spLocks noGrp="1"/>
          </p:cNvSpPr>
          <p:nvPr>
            <p:ph type="body" sz="quarter" idx="13"/>
          </p:nvPr>
        </p:nvSpPr>
        <p:spPr>
          <a:xfrm>
            <a:off x="1926772" y="3716338"/>
            <a:ext cx="9236096" cy="1009650"/>
          </a:xfrm>
        </p:spPr>
        <p:txBody>
          <a:bodyPr>
            <a:noAutofit/>
          </a:bodyPr>
          <a:lstStyle/>
          <a:p>
            <a:r>
              <a:rPr lang="en-US" sz="3600" b="1"/>
              <a:t>Detecting Dementia: Emerging Innovations and Their Implications for American Adults and Their Health Care </a:t>
            </a:r>
          </a:p>
        </p:txBody>
      </p:sp>
      <p:sp>
        <p:nvSpPr>
          <p:cNvPr id="5" name="Text Placeholder 4">
            <a:extLst>
              <a:ext uri="{FF2B5EF4-FFF2-40B4-BE49-F238E27FC236}">
                <a16:creationId xmlns:a16="http://schemas.microsoft.com/office/drawing/2014/main" id="{832493B7-B839-A8E8-C29A-A43E8F25C7D9}"/>
              </a:ext>
            </a:extLst>
          </p:cNvPr>
          <p:cNvSpPr>
            <a:spLocks noGrp="1"/>
          </p:cNvSpPr>
          <p:nvPr>
            <p:ph type="body" sz="quarter" idx="15"/>
          </p:nvPr>
        </p:nvSpPr>
        <p:spPr/>
        <p:txBody>
          <a:bodyPr>
            <a:normAutofit/>
          </a:bodyPr>
          <a:lstStyle/>
          <a:p>
            <a:r>
              <a:rPr lang="en-US"/>
              <a:t>October 16, 2024| 1:00 – 2:00 PM ET</a:t>
            </a:r>
          </a:p>
        </p:txBody>
      </p:sp>
      <p:sp>
        <p:nvSpPr>
          <p:cNvPr id="4" name="Speech Bubble: Oval 3">
            <a:extLst>
              <a:ext uri="{FF2B5EF4-FFF2-40B4-BE49-F238E27FC236}">
                <a16:creationId xmlns:a16="http://schemas.microsoft.com/office/drawing/2014/main" id="{3195AE76-4947-A4B5-F09A-C65A479AD75F}"/>
              </a:ext>
            </a:extLst>
          </p:cNvPr>
          <p:cNvSpPr/>
          <p:nvPr/>
        </p:nvSpPr>
        <p:spPr>
          <a:xfrm>
            <a:off x="256309" y="4957155"/>
            <a:ext cx="3620747" cy="1767371"/>
          </a:xfrm>
          <a:prstGeom prst="wedgeEllipseCallout">
            <a:avLst>
              <a:gd name="adj1" fmla="val 49384"/>
              <a:gd name="adj2" fmla="val -54412"/>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a:t>We will begin shortly!</a:t>
            </a:r>
          </a:p>
        </p:txBody>
      </p:sp>
    </p:spTree>
    <p:extLst>
      <p:ext uri="{BB962C8B-B14F-4D97-AF65-F5344CB8AC3E}">
        <p14:creationId xmlns:p14="http://schemas.microsoft.com/office/powerpoint/2010/main" val="108293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B70D0C-C861-EECF-0E59-881A50D60E3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FE192-2A2A-E348-A05C-2310A201F2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Content Placeholder 1" descr="A qr code on a white background&#10;&#10;Description automatically generated">
            <a:extLst>
              <a:ext uri="{FF2B5EF4-FFF2-40B4-BE49-F238E27FC236}">
                <a16:creationId xmlns:a16="http://schemas.microsoft.com/office/drawing/2014/main" id="{A1FDBFDC-C585-4E53-FFDA-1959089AEBAA}"/>
              </a:ext>
            </a:extLst>
          </p:cNvPr>
          <p:cNvPicPr>
            <a:picLocks noGrp="1" noChangeAspect="1"/>
          </p:cNvPicPr>
          <p:nvPr>
            <p:ph sz="half" idx="2"/>
          </p:nvPr>
        </p:nvPicPr>
        <p:blipFill>
          <a:blip r:embed="rId3"/>
          <a:stretch>
            <a:fillRect/>
          </a:stretch>
        </p:blipFill>
        <p:spPr>
          <a:xfrm>
            <a:off x="6323454" y="1466073"/>
            <a:ext cx="3908136" cy="3925454"/>
          </a:xfrm>
        </p:spPr>
      </p:pic>
      <p:pic>
        <p:nvPicPr>
          <p:cNvPr id="6" name="Picture 5">
            <a:extLst>
              <a:ext uri="{FF2B5EF4-FFF2-40B4-BE49-F238E27FC236}">
                <a16:creationId xmlns:a16="http://schemas.microsoft.com/office/drawing/2014/main" id="{B6EE00DB-27DF-0014-33F0-FAE0C696B8E9}"/>
              </a:ext>
            </a:extLst>
          </p:cNvPr>
          <p:cNvPicPr>
            <a:picLocks noChangeAspect="1"/>
          </p:cNvPicPr>
          <p:nvPr/>
        </p:nvPicPr>
        <p:blipFill>
          <a:blip r:embed="rId4"/>
          <a:stretch>
            <a:fillRect/>
          </a:stretch>
        </p:blipFill>
        <p:spPr>
          <a:xfrm>
            <a:off x="965068" y="837263"/>
            <a:ext cx="4163237" cy="5394960"/>
          </a:xfrm>
          <a:prstGeom prst="rect">
            <a:avLst/>
          </a:prstGeom>
          <a:ln w="25400">
            <a:solidFill>
              <a:schemeClr val="accent1"/>
            </a:solidFill>
          </a:ln>
        </p:spPr>
      </p:pic>
      <p:sp>
        <p:nvSpPr>
          <p:cNvPr id="5" name="TextBox 4">
            <a:extLst>
              <a:ext uri="{FF2B5EF4-FFF2-40B4-BE49-F238E27FC236}">
                <a16:creationId xmlns:a16="http://schemas.microsoft.com/office/drawing/2014/main" id="{BE5AFF8A-2EE5-73C1-1E2F-C83EF95F465E}"/>
              </a:ext>
            </a:extLst>
          </p:cNvPr>
          <p:cNvSpPr txBox="1"/>
          <p:nvPr/>
        </p:nvSpPr>
        <p:spPr>
          <a:xfrm>
            <a:off x="6038273" y="5389213"/>
            <a:ext cx="4476130" cy="369332"/>
          </a:xfrm>
          <a:prstGeom prst="rect">
            <a:avLst/>
          </a:prstGeom>
          <a:noFill/>
        </p:spPr>
        <p:txBody>
          <a:bodyPr wrap="square" lIns="91440" tIns="45720" rIns="91440" bIns="45720" rtlCol="0" anchor="t">
            <a:spAutoFit/>
          </a:bodyPr>
          <a:lstStyle/>
          <a:p>
            <a:r>
              <a:rPr lang="en-US" b="1">
                <a:solidFill>
                  <a:schemeClr val="accent1"/>
                </a:solidFill>
              </a:rPr>
              <a:t>SCAN this QR code to view our recent report </a:t>
            </a:r>
          </a:p>
        </p:txBody>
      </p:sp>
    </p:spTree>
    <p:extLst>
      <p:ext uri="{BB962C8B-B14F-4D97-AF65-F5344CB8AC3E}">
        <p14:creationId xmlns:p14="http://schemas.microsoft.com/office/powerpoint/2010/main" val="17874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DB7F-28E9-4D88-7620-FDCE737EE1D0}"/>
              </a:ext>
            </a:extLst>
          </p:cNvPr>
          <p:cNvSpPr>
            <a:spLocks noGrp="1"/>
          </p:cNvSpPr>
          <p:nvPr>
            <p:ph type="title"/>
          </p:nvPr>
        </p:nvSpPr>
        <p:spPr>
          <a:xfrm>
            <a:off x="395000" y="802640"/>
            <a:ext cx="11090274" cy="772977"/>
          </a:xfrm>
        </p:spPr>
        <p:txBody>
          <a:bodyPr>
            <a:normAutofit/>
          </a:bodyPr>
          <a:lstStyle/>
          <a:p>
            <a:r>
              <a:rPr lang="en-US" sz="2800" i="1"/>
              <a:t>Thank you to our panelists for participating in our discussion today</a:t>
            </a:r>
          </a:p>
        </p:txBody>
      </p:sp>
      <p:sp>
        <p:nvSpPr>
          <p:cNvPr id="4" name="Slide Number Placeholder 3">
            <a:extLst>
              <a:ext uri="{FF2B5EF4-FFF2-40B4-BE49-F238E27FC236}">
                <a16:creationId xmlns:a16="http://schemas.microsoft.com/office/drawing/2014/main" id="{570F310B-5A2B-F444-CB55-7D3A74C8C647}"/>
              </a:ext>
            </a:extLst>
          </p:cNvPr>
          <p:cNvSpPr>
            <a:spLocks/>
          </p:cNvSpPr>
          <p:nvPr/>
        </p:nvSpPr>
        <p:spPr>
          <a:xfrm>
            <a:off x="9600617" y="6340691"/>
            <a:ext cx="2286726" cy="304368"/>
          </a:xfrm>
          <a:prstGeom prst="rect">
            <a:avLst/>
          </a:prstGeom>
        </p:spPr>
        <p:txBody>
          <a:bodyPr/>
          <a:lstStyle/>
          <a:p>
            <a:pPr marL="0" marR="0" lvl="0" indent="0" algn="r" defTabSz="758952" rtl="0" eaLnBrk="1" fontAlgn="auto" latinLnBrk="0" hangingPunct="1">
              <a:lnSpc>
                <a:spcPct val="100000"/>
              </a:lnSpc>
              <a:spcBef>
                <a:spcPts val="0"/>
              </a:spcBef>
              <a:spcAft>
                <a:spcPts val="600"/>
              </a:spcAft>
              <a:buClrTx/>
              <a:buSzTx/>
              <a:buFontTx/>
              <a:buNone/>
              <a:tabLst/>
              <a:defRPr/>
            </a:pPr>
            <a:fld id="{C2CFE192-2A2A-E348-A05C-2310A201F25D}" type="slidenum">
              <a:rPr kumimoji="0" lang="en-US" sz="1494"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58952" rtl="0" eaLnBrk="1" fontAlgn="auto" latinLnBrk="0" hangingPunct="1">
                <a:lnSpc>
                  <a:spcPct val="10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2">
            <a:extLst>
              <a:ext uri="{FF2B5EF4-FFF2-40B4-BE49-F238E27FC236}">
                <a16:creationId xmlns:a16="http://schemas.microsoft.com/office/drawing/2014/main" id="{5A9E489B-3075-9DA1-A150-15CBB6003B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a:extLst>
              <a:ext uri="{FF2B5EF4-FFF2-40B4-BE49-F238E27FC236}">
                <a16:creationId xmlns:a16="http://schemas.microsoft.com/office/drawing/2014/main" id="{B9201518-6273-96FA-9CB0-346F78C86EF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BD7978F-8C00-BA09-AF48-38805ED44930}"/>
              </a:ext>
            </a:extLst>
          </p:cNvPr>
          <p:cNvPicPr>
            <a:picLocks noChangeAspect="1"/>
          </p:cNvPicPr>
          <p:nvPr/>
        </p:nvPicPr>
        <p:blipFill>
          <a:blip r:embed="rId3"/>
          <a:srcRect l="3155" t="59" r="1129" b="-204"/>
          <a:stretch/>
        </p:blipFill>
        <p:spPr>
          <a:xfrm>
            <a:off x="907038" y="1716817"/>
            <a:ext cx="2277350" cy="3571335"/>
          </a:xfrm>
          <a:prstGeom prst="rect">
            <a:avLst/>
          </a:prstGeom>
        </p:spPr>
      </p:pic>
      <p:pic>
        <p:nvPicPr>
          <p:cNvPr id="10" name="Picture 9">
            <a:extLst>
              <a:ext uri="{FF2B5EF4-FFF2-40B4-BE49-F238E27FC236}">
                <a16:creationId xmlns:a16="http://schemas.microsoft.com/office/drawing/2014/main" id="{92C6743B-BB90-2356-9465-4FE6AE7E0DF9}"/>
              </a:ext>
            </a:extLst>
          </p:cNvPr>
          <p:cNvPicPr>
            <a:picLocks noChangeAspect="1"/>
          </p:cNvPicPr>
          <p:nvPr/>
        </p:nvPicPr>
        <p:blipFill>
          <a:blip r:embed="rId4"/>
          <a:stretch>
            <a:fillRect/>
          </a:stretch>
        </p:blipFill>
        <p:spPr>
          <a:xfrm>
            <a:off x="3499765" y="1712163"/>
            <a:ext cx="2137883" cy="3566160"/>
          </a:xfrm>
          <a:prstGeom prst="rect">
            <a:avLst/>
          </a:prstGeom>
        </p:spPr>
      </p:pic>
      <p:pic>
        <p:nvPicPr>
          <p:cNvPr id="12" name="Picture 11">
            <a:extLst>
              <a:ext uri="{FF2B5EF4-FFF2-40B4-BE49-F238E27FC236}">
                <a16:creationId xmlns:a16="http://schemas.microsoft.com/office/drawing/2014/main" id="{B9947968-06D6-C922-28C6-C9F27F49F863}"/>
              </a:ext>
            </a:extLst>
          </p:cNvPr>
          <p:cNvPicPr>
            <a:picLocks noChangeAspect="1"/>
          </p:cNvPicPr>
          <p:nvPr/>
        </p:nvPicPr>
        <p:blipFill>
          <a:blip r:embed="rId5"/>
          <a:srcRect l="5627" t="-125" r="4752" b="-53"/>
          <a:stretch/>
        </p:blipFill>
        <p:spPr>
          <a:xfrm>
            <a:off x="5925529" y="1719248"/>
            <a:ext cx="2398009" cy="3572521"/>
          </a:xfrm>
          <a:prstGeom prst="rect">
            <a:avLst/>
          </a:prstGeom>
        </p:spPr>
      </p:pic>
      <p:pic>
        <p:nvPicPr>
          <p:cNvPr id="13" name="Picture 12">
            <a:extLst>
              <a:ext uri="{FF2B5EF4-FFF2-40B4-BE49-F238E27FC236}">
                <a16:creationId xmlns:a16="http://schemas.microsoft.com/office/drawing/2014/main" id="{718338B6-0907-17E3-6004-A2C259AA262C}"/>
              </a:ext>
            </a:extLst>
          </p:cNvPr>
          <p:cNvPicPr>
            <a:picLocks noChangeAspect="1"/>
          </p:cNvPicPr>
          <p:nvPr/>
        </p:nvPicPr>
        <p:blipFill>
          <a:blip r:embed="rId6"/>
          <a:stretch>
            <a:fillRect/>
          </a:stretch>
        </p:blipFill>
        <p:spPr>
          <a:xfrm>
            <a:off x="8689803" y="1716223"/>
            <a:ext cx="2545238" cy="3566160"/>
          </a:xfrm>
          <a:prstGeom prst="rect">
            <a:avLst/>
          </a:prstGeom>
        </p:spPr>
      </p:pic>
      <p:sp>
        <p:nvSpPr>
          <p:cNvPr id="11" name="TextBox 10">
            <a:extLst>
              <a:ext uri="{FF2B5EF4-FFF2-40B4-BE49-F238E27FC236}">
                <a16:creationId xmlns:a16="http://schemas.microsoft.com/office/drawing/2014/main" id="{5DB76B4A-5A89-EB39-64C2-3B14EED92335}"/>
              </a:ext>
            </a:extLst>
          </p:cNvPr>
          <p:cNvSpPr txBox="1"/>
          <p:nvPr/>
        </p:nvSpPr>
        <p:spPr>
          <a:xfrm>
            <a:off x="907038" y="5319961"/>
            <a:ext cx="22773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libri" panose="020F0502020204030204"/>
                <a:ea typeface="+mn-ea"/>
                <a:cs typeface="+mn-cs"/>
              </a:rPr>
              <a:t>Elli Kaplan, MBA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latin typeface="Calibri" panose="020F0502020204030204"/>
              </a:rPr>
              <a:t>Neurotrack</a:t>
            </a:r>
            <a:r>
              <a:rPr kumimoji="0" lang="en-US" sz="1400" b="0" i="0" u="none" strike="noStrike" kern="1200" cap="none" spc="0" normalizeH="0" baseline="0" noProof="0">
                <a:ln>
                  <a:noFill/>
                </a:ln>
                <a:solidFill>
                  <a:schemeClr val="tx2"/>
                </a:solidFill>
                <a:effectLst/>
                <a:uLnTx/>
                <a:uFillTx/>
                <a:latin typeface="Calibri" panose="020F0502020204030204"/>
                <a:ea typeface="+mn-ea"/>
                <a:cs typeface="+mn-cs"/>
              </a:rPr>
              <a:t> </a:t>
            </a:r>
          </a:p>
        </p:txBody>
      </p:sp>
      <p:sp>
        <p:nvSpPr>
          <p:cNvPr id="17" name="TextBox 16">
            <a:extLst>
              <a:ext uri="{FF2B5EF4-FFF2-40B4-BE49-F238E27FC236}">
                <a16:creationId xmlns:a16="http://schemas.microsoft.com/office/drawing/2014/main" id="{666C67FD-FBEF-C561-0CB3-E96189D8D833}"/>
              </a:ext>
            </a:extLst>
          </p:cNvPr>
          <p:cNvSpPr txBox="1"/>
          <p:nvPr/>
        </p:nvSpPr>
        <p:spPr>
          <a:xfrm>
            <a:off x="3499765" y="5318067"/>
            <a:ext cx="213788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libri" panose="020F0502020204030204"/>
                <a:ea typeface="+mn-ea"/>
                <a:cs typeface="+mn-cs"/>
              </a:rPr>
              <a:t>Vijaya Kolachalama, PhD, FAHA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latin typeface="Calibri" panose="020F0502020204030204"/>
              </a:rPr>
              <a:t>Boston University School of Medicine</a:t>
            </a:r>
            <a:endParaRPr kumimoji="0" lang="en-US" sz="14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01E6A48-7038-7EE7-0161-18D25E9EACA6}"/>
              </a:ext>
            </a:extLst>
          </p:cNvPr>
          <p:cNvSpPr txBox="1"/>
          <p:nvPr/>
        </p:nvSpPr>
        <p:spPr>
          <a:xfrm>
            <a:off x="5925529" y="5319961"/>
            <a:ext cx="23980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libri" panose="020F0502020204030204"/>
                <a:ea typeface="+mn-ea"/>
                <a:cs typeface="+mn-cs"/>
              </a:rPr>
              <a:t>Jennifer Pollack, JD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latin typeface="Calibri" panose="020F0502020204030204"/>
              </a:rPr>
              <a:t>Alzheimer’s Association &amp; Alzheimer's Impact Movement</a:t>
            </a:r>
            <a:r>
              <a:rPr kumimoji="0" lang="en-US" sz="1400" b="0" i="0" u="none" strike="noStrike" kern="1200" cap="none" spc="0" normalizeH="0" baseline="0" noProof="0">
                <a:ln>
                  <a:noFill/>
                </a:ln>
                <a:solidFill>
                  <a:schemeClr val="tx2"/>
                </a:solidFill>
                <a:effectLst/>
                <a:uLnTx/>
                <a:uFillTx/>
                <a:latin typeface="Calibri" panose="020F0502020204030204"/>
                <a:ea typeface="+mn-ea"/>
                <a:cs typeface="+mn-cs"/>
              </a:rPr>
              <a:t> </a:t>
            </a:r>
          </a:p>
        </p:txBody>
      </p:sp>
      <p:sp>
        <p:nvSpPr>
          <p:cNvPr id="20" name="TextBox 19">
            <a:extLst>
              <a:ext uri="{FF2B5EF4-FFF2-40B4-BE49-F238E27FC236}">
                <a16:creationId xmlns:a16="http://schemas.microsoft.com/office/drawing/2014/main" id="{E040DAA9-47D9-773B-53D3-09B777DFCBFF}"/>
              </a:ext>
            </a:extLst>
          </p:cNvPr>
          <p:cNvSpPr txBox="1"/>
          <p:nvPr/>
        </p:nvSpPr>
        <p:spPr>
          <a:xfrm>
            <a:off x="8689803" y="5319961"/>
            <a:ext cx="25452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libri" panose="020F0502020204030204"/>
                <a:ea typeface="+mn-ea"/>
                <a:cs typeface="+mn-cs"/>
              </a:rPr>
              <a:t>Claire Sexton, DPhil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latin typeface="Calibri" panose="020F0502020204030204"/>
              </a:rPr>
              <a:t>Alzheimer’s Association</a:t>
            </a:r>
            <a:endParaRPr kumimoji="0" lang="en-US" sz="14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1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E029C6-F8C0-654A-FD98-02E992B6897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Key Points </a:t>
            </a:r>
          </a:p>
        </p:txBody>
      </p:sp>
      <p:sp>
        <p:nvSpPr>
          <p:cNvPr id="3" name="Content Placeholder 2">
            <a:extLst>
              <a:ext uri="{FF2B5EF4-FFF2-40B4-BE49-F238E27FC236}">
                <a16:creationId xmlns:a16="http://schemas.microsoft.com/office/drawing/2014/main" id="{61DE84EE-2CF5-BD82-1705-D93AD2B8170B}"/>
              </a:ext>
            </a:extLst>
          </p:cNvPr>
          <p:cNvSpPr>
            <a:spLocks noGrp="1"/>
          </p:cNvSpPr>
          <p:nvPr>
            <p:ph idx="1"/>
          </p:nvPr>
        </p:nvSpPr>
        <p:spPr>
          <a:xfrm>
            <a:off x="4593395" y="353483"/>
            <a:ext cx="6974064" cy="6171309"/>
          </a:xfrm>
        </p:spPr>
        <p:txBody>
          <a:bodyPr anchor="ctr">
            <a:normAutofit fontScale="92500" lnSpcReduction="10000"/>
          </a:bodyPr>
          <a:lstStyle/>
          <a:p>
            <a:r>
              <a:rPr lang="en-US" sz="2000" b="1" i="1"/>
              <a:t>Dementia hidden in plain sight </a:t>
            </a:r>
          </a:p>
          <a:p>
            <a:pPr lvl="1"/>
            <a:r>
              <a:rPr lang="en-US" sz="1600"/>
              <a:t>Historically, clinical detection of dementia mostly occurs when symptoms are apparent   </a:t>
            </a:r>
          </a:p>
          <a:p>
            <a:r>
              <a:rPr lang="en-US" sz="2000" b="1" i="1"/>
              <a:t>Missed opportunities </a:t>
            </a:r>
          </a:p>
          <a:p>
            <a:pPr lvl="1"/>
            <a:r>
              <a:rPr lang="en-US" sz="1600"/>
              <a:t>Patients miss opportunities for risk reduction and early intervention (preventive health measures, treatment when warranted) </a:t>
            </a:r>
          </a:p>
          <a:p>
            <a:r>
              <a:rPr lang="en-US" sz="2000" b="1" i="1"/>
              <a:t>Growing evidence of multiple markers of dementia </a:t>
            </a:r>
          </a:p>
          <a:p>
            <a:pPr lvl="1"/>
            <a:r>
              <a:rPr lang="en-US" sz="1600"/>
              <a:t>Research suggests that cognition is only one marker of dementia and related conditions</a:t>
            </a:r>
          </a:p>
          <a:p>
            <a:r>
              <a:rPr lang="en-US" sz="2000" b="1" i="1"/>
              <a:t>Markers of dementia may be pre-symptomatic </a:t>
            </a:r>
          </a:p>
          <a:p>
            <a:pPr lvl="1"/>
            <a:r>
              <a:rPr lang="en-US" sz="1600"/>
              <a:t>Research also suggests that dementia-associated changes in the brain can occur many years before symptoms are manifest </a:t>
            </a:r>
          </a:p>
          <a:p>
            <a:r>
              <a:rPr lang="en-US" sz="2000" b="1" i="1"/>
              <a:t>Innovations are expanding capabilities to detect dementia </a:t>
            </a:r>
          </a:p>
          <a:p>
            <a:pPr lvl="1"/>
            <a:r>
              <a:rPr lang="en-US" sz="1600"/>
              <a:t>Innovations in diagnostics and identification of novel biomarkers are creating greater capabilities for scalable, minimally or non-intrusive screening and assessment, including:  </a:t>
            </a:r>
          </a:p>
          <a:p>
            <a:pPr lvl="2"/>
            <a:r>
              <a:rPr lang="en-US" sz="1600"/>
              <a:t>Assessment of cognition, behavior, and patient function </a:t>
            </a:r>
          </a:p>
          <a:p>
            <a:pPr lvl="2"/>
            <a:r>
              <a:rPr lang="en-US" sz="1600"/>
              <a:t>Detection of pathological biomarkers </a:t>
            </a:r>
          </a:p>
          <a:p>
            <a:pPr lvl="2"/>
            <a:r>
              <a:rPr lang="en-US" sz="1600"/>
              <a:t>Predictive analysis of data integrated from multiple sources (e.g., AI-enabled analysis) </a:t>
            </a:r>
          </a:p>
          <a:p>
            <a:r>
              <a:rPr lang="en-US" sz="2000" b="1" i="1"/>
              <a:t>Can our health care system take advantage of these innovations? </a:t>
            </a:r>
          </a:p>
          <a:p>
            <a:pPr lvl="1"/>
            <a:r>
              <a:rPr lang="en-US" sz="1600"/>
              <a:t>Our NEHI report makes several general recommendations; i.e., Reevaluate key Medicare benefits (Annual Wellness Visit, the Cognitive Assessment and Care Plan benefit, the GUIDE model) for opportunities to prove out the highest and best use of dementia screening and assessment innovations</a:t>
            </a:r>
          </a:p>
        </p:txBody>
      </p:sp>
      <p:sp>
        <p:nvSpPr>
          <p:cNvPr id="4" name="Slide Number Placeholder 3">
            <a:extLst>
              <a:ext uri="{FF2B5EF4-FFF2-40B4-BE49-F238E27FC236}">
                <a16:creationId xmlns:a16="http://schemas.microsoft.com/office/drawing/2014/main" id="{C89D93B9-1593-EDE0-34A5-0ED2AF48B34B}"/>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2CFE192-2A2A-E348-A05C-2310A201F25D}"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5" name="Picture 4" descr="A black background with white text&#10;&#10;Description automatically generated">
            <a:extLst>
              <a:ext uri="{FF2B5EF4-FFF2-40B4-BE49-F238E27FC236}">
                <a16:creationId xmlns:a16="http://schemas.microsoft.com/office/drawing/2014/main" id="{3BAAB1C5-59D7-D913-8528-885DBF8D08D7}"/>
              </a:ext>
            </a:extLst>
          </p:cNvPr>
          <p:cNvPicPr>
            <a:picLocks noChangeAspect="1"/>
          </p:cNvPicPr>
          <p:nvPr/>
        </p:nvPicPr>
        <p:blipFill>
          <a:blip r:embed="rId2"/>
          <a:stretch>
            <a:fillRect/>
          </a:stretch>
        </p:blipFill>
        <p:spPr>
          <a:xfrm>
            <a:off x="-213835" y="-184552"/>
            <a:ext cx="2743206" cy="1371603"/>
          </a:xfrm>
          <a:prstGeom prst="rect">
            <a:avLst/>
          </a:prstGeom>
        </p:spPr>
      </p:pic>
    </p:spTree>
    <p:extLst>
      <p:ext uri="{BB962C8B-B14F-4D97-AF65-F5344CB8AC3E}">
        <p14:creationId xmlns:p14="http://schemas.microsoft.com/office/powerpoint/2010/main" val="19988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D8D47A-50A2-9670-901D-581328F8B9A5}"/>
              </a:ext>
            </a:extLst>
          </p:cNvPr>
          <p:cNvSpPr>
            <a:spLocks noGrp="1"/>
          </p:cNvSpPr>
          <p:nvPr>
            <p:ph type="title"/>
          </p:nvPr>
        </p:nvSpPr>
        <p:spPr>
          <a:xfrm>
            <a:off x="755009" y="946246"/>
            <a:ext cx="3588513" cy="1106424"/>
          </a:xfrm>
        </p:spPr>
        <p:txBody>
          <a:bodyPr>
            <a:normAutofit/>
          </a:bodyPr>
          <a:lstStyle/>
          <a:p>
            <a:r>
              <a:rPr lang="en-US" sz="3600"/>
              <a:t>Discussion kick-off</a:t>
            </a:r>
          </a:p>
        </p:txBody>
      </p:sp>
      <p:sp>
        <p:nvSpPr>
          <p:cNvPr id="53" name="Rectangle 5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5" name="Rectangle 5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8EF6001-C1F8-64F8-F4CB-59D3E66CDE8A}"/>
              </a:ext>
            </a:extLst>
          </p:cNvPr>
          <p:cNvSpPr>
            <a:spLocks noGrp="1"/>
          </p:cNvSpPr>
          <p:nvPr>
            <p:ph idx="1"/>
          </p:nvPr>
        </p:nvSpPr>
        <p:spPr>
          <a:xfrm>
            <a:off x="841248" y="2365296"/>
            <a:ext cx="3412219" cy="3560251"/>
          </a:xfrm>
        </p:spPr>
        <p:txBody>
          <a:bodyPr>
            <a:normAutofit/>
          </a:bodyPr>
          <a:lstStyle/>
          <a:p>
            <a:pPr marL="0" indent="0">
              <a:buNone/>
            </a:pPr>
            <a:r>
              <a:rPr lang="en-US" sz="3200" i="1"/>
              <a:t>Will “brain health assessment” become an essential step in preventive medicine? </a:t>
            </a:r>
          </a:p>
          <a:p>
            <a:pPr marL="0" indent="0">
              <a:buNone/>
            </a:pPr>
            <a:endParaRPr lang="en-US" sz="3200" b="1" i="1"/>
          </a:p>
        </p:txBody>
      </p:sp>
      <p:pic>
        <p:nvPicPr>
          <p:cNvPr id="6" name="Picture 5" descr="Best Ways to Quantify Brain Health for Research Advancements - Altoida">
            <a:extLst>
              <a:ext uri="{FF2B5EF4-FFF2-40B4-BE49-F238E27FC236}">
                <a16:creationId xmlns:a16="http://schemas.microsoft.com/office/drawing/2014/main" id="{0A7EB14A-C6DA-25F2-33A0-A4FD9000F435}"/>
              </a:ext>
            </a:extLst>
          </p:cNvPr>
          <p:cNvPicPr>
            <a:picLocks noChangeAspect="1"/>
          </p:cNvPicPr>
          <p:nvPr/>
        </p:nvPicPr>
        <p:blipFill>
          <a:blip r:embed="rId2"/>
          <a:stretch>
            <a:fillRect/>
          </a:stretch>
        </p:blipFill>
        <p:spPr>
          <a:xfrm>
            <a:off x="5120640" y="1504810"/>
            <a:ext cx="6656832" cy="3747795"/>
          </a:xfrm>
          <a:prstGeom prst="rect">
            <a:avLst/>
          </a:prstGeom>
        </p:spPr>
      </p:pic>
      <p:sp>
        <p:nvSpPr>
          <p:cNvPr id="4" name="Slide Number Placeholder 3">
            <a:extLst>
              <a:ext uri="{FF2B5EF4-FFF2-40B4-BE49-F238E27FC236}">
                <a16:creationId xmlns:a16="http://schemas.microsoft.com/office/drawing/2014/main" id="{0CAFA6E1-129D-5355-A6DB-27D7139D352B}"/>
              </a:ext>
            </a:extLst>
          </p:cNvPr>
          <p:cNvSpPr>
            <a:spLocks noGrp="1"/>
          </p:cNvSpPr>
          <p:nvPr>
            <p:ph type="sldNum" sz="quarter" idx="12"/>
          </p:nvPr>
        </p:nvSpPr>
        <p:spPr>
          <a:xfrm>
            <a:off x="8613648"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2CFE192-2A2A-E348-A05C-2310A201F25D}" type="slidenum">
              <a:rPr kumimoji="0" lang="en-US" sz="12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5</a:t>
            </a:fld>
            <a:endParaRPr kumimoji="0" lang="en-US" sz="12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pic>
        <p:nvPicPr>
          <p:cNvPr id="7" name="Picture 6" descr="A logo with blue and yellow dots&#10;&#10;Description automatically generated">
            <a:extLst>
              <a:ext uri="{FF2B5EF4-FFF2-40B4-BE49-F238E27FC236}">
                <a16:creationId xmlns:a16="http://schemas.microsoft.com/office/drawing/2014/main" id="{3D880A9D-C99A-FAE7-47F7-0E37A6445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680" y="-15034"/>
            <a:ext cx="2370328" cy="1297305"/>
          </a:xfrm>
          <a:prstGeom prst="rect">
            <a:avLst/>
          </a:prstGeom>
        </p:spPr>
      </p:pic>
    </p:spTree>
    <p:extLst>
      <p:ext uri="{BB962C8B-B14F-4D97-AF65-F5344CB8AC3E}">
        <p14:creationId xmlns:p14="http://schemas.microsoft.com/office/powerpoint/2010/main" val="257713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E3236E-B7B7-C0D1-7866-CD6B6245B618}"/>
              </a:ext>
            </a:extLst>
          </p:cNvPr>
          <p:cNvSpPr>
            <a:spLocks noGrp="1"/>
          </p:cNvSpPr>
          <p:nvPr>
            <p:ph type="title"/>
          </p:nvPr>
        </p:nvSpPr>
        <p:spPr>
          <a:xfrm>
            <a:off x="1051560" y="586822"/>
            <a:ext cx="3657600" cy="1645920"/>
          </a:xfrm>
        </p:spPr>
        <p:txBody>
          <a:bodyPr>
            <a:normAutofit/>
          </a:bodyPr>
          <a:lstStyle/>
          <a:p>
            <a:r>
              <a:rPr lang="en-US" sz="4800">
                <a:ea typeface="Calibri Light"/>
                <a:cs typeface="Calibri Light"/>
              </a:rPr>
              <a:t>Thank You!</a:t>
            </a:r>
            <a:endParaRPr lang="en-US" sz="4800"/>
          </a:p>
        </p:txBody>
      </p:sp>
      <p:sp>
        <p:nvSpPr>
          <p:cNvPr id="15" name="Rectangle 1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0A537B-C3E6-7CBC-43AA-E8AF13E09264}"/>
              </a:ext>
            </a:extLst>
          </p:cNvPr>
          <p:cNvSpPr>
            <a:spLocks noGrp="1"/>
          </p:cNvSpPr>
          <p:nvPr>
            <p:ph idx="1"/>
          </p:nvPr>
        </p:nvSpPr>
        <p:spPr>
          <a:xfrm>
            <a:off x="5250106" y="365125"/>
            <a:ext cx="6106742" cy="2088103"/>
          </a:xfrm>
        </p:spPr>
        <p:txBody>
          <a:bodyPr vert="horz" lIns="91440" tIns="45720" rIns="91440" bIns="45720" rtlCol="0" anchor="ctr">
            <a:normAutofit/>
          </a:bodyPr>
          <a:lstStyle/>
          <a:p>
            <a:pPr marL="0" indent="0">
              <a:buNone/>
            </a:pPr>
            <a:r>
              <a:rPr lang="en-US" sz="2000" b="1">
                <a:solidFill>
                  <a:schemeClr val="accent1"/>
                </a:solidFill>
                <a:ea typeface="Calibri"/>
                <a:cs typeface="Calibri"/>
              </a:rPr>
              <a:t>For questions and comments, contact:</a:t>
            </a:r>
          </a:p>
          <a:p>
            <a:pPr marL="285750" indent="-285750"/>
            <a:r>
              <a:rPr lang="en-US" sz="2000" b="1">
                <a:ea typeface="Calibri"/>
                <a:cs typeface="Calibri"/>
              </a:rPr>
              <a:t>Tom Hubbard</a:t>
            </a:r>
            <a:r>
              <a:rPr lang="en-US" sz="2000">
                <a:ea typeface="Calibri"/>
                <a:cs typeface="Calibri"/>
              </a:rPr>
              <a:t>, Senior Vice President of Policy Research, NEHI | </a:t>
            </a:r>
            <a:r>
              <a:rPr lang="en-US" sz="2000">
                <a:ea typeface="Calibri"/>
                <a:cs typeface="Calibri"/>
                <a:hlinkClick r:id="rId2"/>
              </a:rPr>
              <a:t>thubbard@nehi-us.org</a:t>
            </a:r>
            <a:endParaRPr lang="en-US" sz="2000">
              <a:ea typeface="Calibri"/>
              <a:cs typeface="Calibri"/>
            </a:endParaRPr>
          </a:p>
          <a:p>
            <a:pPr marL="285750" indent="-285750"/>
            <a:r>
              <a:rPr lang="en-US" sz="2000" b="1">
                <a:ea typeface="Calibri"/>
                <a:cs typeface="Calibri"/>
              </a:rPr>
              <a:t>Lauren Bedel</a:t>
            </a:r>
            <a:r>
              <a:rPr lang="en-US" sz="2000">
                <a:ea typeface="Calibri"/>
                <a:cs typeface="Calibri"/>
              </a:rPr>
              <a:t>, Program Manager, Health Policy &amp; Research, NEHI | </a:t>
            </a:r>
            <a:r>
              <a:rPr lang="en-US" sz="2000">
                <a:ea typeface="Calibri"/>
                <a:cs typeface="Calibri"/>
                <a:hlinkClick r:id="rId3"/>
              </a:rPr>
              <a:t>lbedel@nehi-us.org</a:t>
            </a:r>
            <a:endParaRPr lang="en-US" sz="1800">
              <a:ea typeface="Calibri"/>
              <a:cs typeface="Calibri"/>
            </a:endParaRPr>
          </a:p>
        </p:txBody>
      </p:sp>
      <p:sp>
        <p:nvSpPr>
          <p:cNvPr id="4" name="Slide Number Placeholder 3">
            <a:extLst>
              <a:ext uri="{FF2B5EF4-FFF2-40B4-BE49-F238E27FC236}">
                <a16:creationId xmlns:a16="http://schemas.microsoft.com/office/drawing/2014/main" id="{DF352B51-E2B1-554A-7EBB-13991E17852F}"/>
              </a:ext>
            </a:extLst>
          </p:cNvPr>
          <p:cNvSpPr>
            <a:spLocks noGrp="1"/>
          </p:cNvSpPr>
          <p:nvPr>
            <p:ph type="sldNum" sz="quarter" idx="12"/>
          </p:nvPr>
        </p:nvSpPr>
        <p:spPr>
          <a:xfrm>
            <a:off x="8610600" y="6356350"/>
            <a:ext cx="2746248" cy="365125"/>
          </a:xfrm>
        </p:spPr>
        <p:txBody>
          <a:bodyPr>
            <a:normAutofit/>
          </a:bodyPr>
          <a:lstStyle/>
          <a:p>
            <a:pPr>
              <a:spcAft>
                <a:spcPts val="600"/>
              </a:spcAft>
            </a:pPr>
            <a:fld id="{C2CFE192-2A2A-E348-A05C-2310A201F25D}" type="slidenum">
              <a:rPr lang="en-US">
                <a:solidFill>
                  <a:schemeClr val="tx1">
                    <a:lumMod val="50000"/>
                    <a:lumOff val="50000"/>
                  </a:schemeClr>
                </a:solidFill>
              </a:rPr>
              <a:pPr>
                <a:spcAft>
                  <a:spcPts val="600"/>
                </a:spcAft>
              </a:pPr>
              <a:t>6</a:t>
            </a:fld>
            <a:endParaRPr lang="en-US">
              <a:solidFill>
                <a:schemeClr val="tx1">
                  <a:lumMod val="50000"/>
                  <a:lumOff val="50000"/>
                </a:schemeClr>
              </a:solidFill>
            </a:endParaRPr>
          </a:p>
        </p:txBody>
      </p:sp>
      <p:pic>
        <p:nvPicPr>
          <p:cNvPr id="8" name="Content Placeholder 1" descr="A qr code on a white background&#10;&#10;Description automatically generated">
            <a:extLst>
              <a:ext uri="{FF2B5EF4-FFF2-40B4-BE49-F238E27FC236}">
                <a16:creationId xmlns:a16="http://schemas.microsoft.com/office/drawing/2014/main" id="{82152E67-A6DC-5D11-1B11-096F328A12E4}"/>
              </a:ext>
            </a:extLst>
          </p:cNvPr>
          <p:cNvPicPr>
            <a:picLocks noChangeAspect="1"/>
          </p:cNvPicPr>
          <p:nvPr/>
        </p:nvPicPr>
        <p:blipFill>
          <a:blip r:embed="rId4"/>
          <a:srcRect l="5718" t="6067" r="6390" b="6518"/>
          <a:stretch/>
        </p:blipFill>
        <p:spPr>
          <a:xfrm>
            <a:off x="538446" y="3433490"/>
            <a:ext cx="3060217" cy="3075425"/>
          </a:xfrm>
          <a:prstGeom prst="rect">
            <a:avLst/>
          </a:prstGeom>
        </p:spPr>
      </p:pic>
      <p:sp>
        <p:nvSpPr>
          <p:cNvPr id="10" name="TextBox 9">
            <a:extLst>
              <a:ext uri="{FF2B5EF4-FFF2-40B4-BE49-F238E27FC236}">
                <a16:creationId xmlns:a16="http://schemas.microsoft.com/office/drawing/2014/main" id="{158DEFF4-B8C9-F3A7-D7C7-C667F82A74BF}"/>
              </a:ext>
            </a:extLst>
          </p:cNvPr>
          <p:cNvSpPr txBox="1"/>
          <p:nvPr/>
        </p:nvSpPr>
        <p:spPr>
          <a:xfrm>
            <a:off x="578435" y="2690600"/>
            <a:ext cx="2980241" cy="584775"/>
          </a:xfrm>
          <a:prstGeom prst="rect">
            <a:avLst/>
          </a:prstGeom>
          <a:noFill/>
        </p:spPr>
        <p:txBody>
          <a:bodyPr wrap="square" lIns="91440" tIns="45720" rIns="91440" bIns="45720" rtlCol="0" anchor="t">
            <a:spAutoFit/>
          </a:bodyPr>
          <a:lstStyle/>
          <a:p>
            <a:pPr algn="ctr"/>
            <a:r>
              <a:rPr lang="en-US" sz="1600" b="1"/>
              <a:t>Detecting Dementia Report </a:t>
            </a:r>
            <a:r>
              <a:rPr lang="en-US" sz="1600" b="1">
                <a:solidFill>
                  <a:schemeClr val="accent1"/>
                </a:solidFill>
              </a:rPr>
              <a:t>(NEW)</a:t>
            </a:r>
          </a:p>
        </p:txBody>
      </p:sp>
      <p:sp>
        <p:nvSpPr>
          <p:cNvPr id="12" name="TextBox 11">
            <a:extLst>
              <a:ext uri="{FF2B5EF4-FFF2-40B4-BE49-F238E27FC236}">
                <a16:creationId xmlns:a16="http://schemas.microsoft.com/office/drawing/2014/main" id="{97DC8C16-280B-B03D-9D31-2242BAB7FD16}"/>
              </a:ext>
            </a:extLst>
          </p:cNvPr>
          <p:cNvSpPr txBox="1"/>
          <p:nvPr/>
        </p:nvSpPr>
        <p:spPr>
          <a:xfrm>
            <a:off x="4245212" y="2553259"/>
            <a:ext cx="3320573" cy="830997"/>
          </a:xfrm>
          <a:prstGeom prst="rect">
            <a:avLst/>
          </a:prstGeom>
          <a:noFill/>
        </p:spPr>
        <p:txBody>
          <a:bodyPr wrap="square" lIns="91440" tIns="45720" rIns="91440" bIns="45720" rtlCol="0" anchor="t">
            <a:spAutoFit/>
          </a:bodyPr>
          <a:lstStyle/>
          <a:p>
            <a:pPr algn="ctr"/>
            <a:r>
              <a:rPr lang="en-US" sz="1600" b="1"/>
              <a:t>Emerging Challenges in Dementia Screening and Diagnosis of Alzheimer's Disease (February 2024)</a:t>
            </a:r>
            <a:endParaRPr lang="en-US" sz="1600"/>
          </a:p>
        </p:txBody>
      </p:sp>
      <p:pic>
        <p:nvPicPr>
          <p:cNvPr id="14" name="Picture 13" descr="A qr code with a white background&#10;&#10;Description automatically generated">
            <a:extLst>
              <a:ext uri="{FF2B5EF4-FFF2-40B4-BE49-F238E27FC236}">
                <a16:creationId xmlns:a16="http://schemas.microsoft.com/office/drawing/2014/main" id="{89683EBE-9DDF-B76B-5698-B79430EDB295}"/>
              </a:ext>
            </a:extLst>
          </p:cNvPr>
          <p:cNvPicPr>
            <a:picLocks noChangeAspect="1"/>
          </p:cNvPicPr>
          <p:nvPr/>
        </p:nvPicPr>
        <p:blipFill>
          <a:blip r:embed="rId5"/>
          <a:stretch>
            <a:fillRect/>
          </a:stretch>
        </p:blipFill>
        <p:spPr>
          <a:xfrm>
            <a:off x="4369630" y="3378009"/>
            <a:ext cx="3071735" cy="3096718"/>
          </a:xfrm>
          <a:prstGeom prst="rect">
            <a:avLst/>
          </a:prstGeom>
        </p:spPr>
      </p:pic>
      <p:pic>
        <p:nvPicPr>
          <p:cNvPr id="16" name="Picture 15" descr="A qr code with a white background&#10;&#10;Description automatically generated">
            <a:extLst>
              <a:ext uri="{FF2B5EF4-FFF2-40B4-BE49-F238E27FC236}">
                <a16:creationId xmlns:a16="http://schemas.microsoft.com/office/drawing/2014/main" id="{0A2FCE2A-186E-FB3D-6B02-99D863241C0F}"/>
              </a:ext>
            </a:extLst>
          </p:cNvPr>
          <p:cNvPicPr>
            <a:picLocks noChangeAspect="1"/>
          </p:cNvPicPr>
          <p:nvPr/>
        </p:nvPicPr>
        <p:blipFill>
          <a:blip r:embed="rId6"/>
          <a:stretch>
            <a:fillRect/>
          </a:stretch>
        </p:blipFill>
        <p:spPr>
          <a:xfrm>
            <a:off x="8435365" y="3384256"/>
            <a:ext cx="3096718" cy="3084225"/>
          </a:xfrm>
          <a:prstGeom prst="rect">
            <a:avLst/>
          </a:prstGeom>
        </p:spPr>
      </p:pic>
      <p:sp>
        <p:nvSpPr>
          <p:cNvPr id="18" name="TextBox 17">
            <a:extLst>
              <a:ext uri="{FF2B5EF4-FFF2-40B4-BE49-F238E27FC236}">
                <a16:creationId xmlns:a16="http://schemas.microsoft.com/office/drawing/2014/main" id="{1AE5003D-4695-AB18-97BC-2586497F903D}"/>
              </a:ext>
            </a:extLst>
          </p:cNvPr>
          <p:cNvSpPr txBox="1"/>
          <p:nvPr/>
        </p:nvSpPr>
        <p:spPr>
          <a:xfrm>
            <a:off x="8252320" y="2553259"/>
            <a:ext cx="3356269" cy="830997"/>
          </a:xfrm>
          <a:prstGeom prst="rect">
            <a:avLst/>
          </a:prstGeom>
          <a:noFill/>
        </p:spPr>
        <p:txBody>
          <a:bodyPr wrap="square" lIns="91440" tIns="45720" rIns="91440" bIns="45720" rtlCol="0" anchor="t">
            <a:spAutoFit/>
          </a:bodyPr>
          <a:lstStyle/>
          <a:p>
            <a:pPr algn="ctr"/>
            <a:r>
              <a:rPr lang="en-US" sz="1600" b="1">
                <a:ea typeface="+mn-lt"/>
                <a:cs typeface="+mn-lt"/>
              </a:rPr>
              <a:t>Diagnosing Hope: The New Era of Alzheimer’s Disease Treatment (October 2023)</a:t>
            </a:r>
            <a:endParaRPr lang="en-US" sz="1600" b="1"/>
          </a:p>
        </p:txBody>
      </p:sp>
      <p:pic>
        <p:nvPicPr>
          <p:cNvPr id="20" name="Content Placeholder 14" descr="A logo with dots and text&#10;&#10;Description automatically generated">
            <a:extLst>
              <a:ext uri="{FF2B5EF4-FFF2-40B4-BE49-F238E27FC236}">
                <a16:creationId xmlns:a16="http://schemas.microsoft.com/office/drawing/2014/main" id="{BFBAD256-2DB4-6430-5D8A-0F097A7BD2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6586" y="453925"/>
            <a:ext cx="830998" cy="830998"/>
          </a:xfrm>
          <a:prstGeom prst="rect">
            <a:avLst/>
          </a:prstGeom>
        </p:spPr>
      </p:pic>
    </p:spTree>
    <p:extLst>
      <p:ext uri="{BB962C8B-B14F-4D97-AF65-F5344CB8AC3E}">
        <p14:creationId xmlns:p14="http://schemas.microsoft.com/office/powerpoint/2010/main" val="2019625836"/>
      </p:ext>
    </p:extLst>
  </p:cSld>
  <p:clrMapOvr>
    <a:masterClrMapping/>
  </p:clrMapOvr>
</p:sld>
</file>

<file path=ppt/theme/theme1.xml><?xml version="1.0" encoding="utf-8"?>
<a:theme xmlns:a="http://schemas.openxmlformats.org/drawingml/2006/main" name="1_Office Theme">
  <a:themeElements>
    <a:clrScheme name="NEHI Colors">
      <a:dk1>
        <a:sysClr val="windowText" lastClr="000000"/>
      </a:dk1>
      <a:lt1>
        <a:sysClr val="window" lastClr="FFFFFF"/>
      </a:lt1>
      <a:dk2>
        <a:srgbClr val="44546A"/>
      </a:dk2>
      <a:lt2>
        <a:srgbClr val="E7E6E6"/>
      </a:lt2>
      <a:accent1>
        <a:srgbClr val="05897F"/>
      </a:accent1>
      <a:accent2>
        <a:srgbClr val="FEC058"/>
      </a:accent2>
      <a:accent3>
        <a:srgbClr val="489BAF"/>
      </a:accent3>
      <a:accent4>
        <a:srgbClr val="954F72"/>
      </a:accent4>
      <a:accent5>
        <a:srgbClr val="05897F"/>
      </a:accent5>
      <a:accent6>
        <a:srgbClr val="FEC058"/>
      </a:accent6>
      <a:hlink>
        <a:srgbClr val="489BAF"/>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13ED378F62A4CB2884DE385D1D805" ma:contentTypeVersion="18" ma:contentTypeDescription="Create a new document." ma:contentTypeScope="" ma:versionID="a97939944f00bc5651d405d916b7cb7a">
  <xsd:schema xmlns:xsd="http://www.w3.org/2001/XMLSchema" xmlns:xs="http://www.w3.org/2001/XMLSchema" xmlns:p="http://schemas.microsoft.com/office/2006/metadata/properties" xmlns:ns2="a08fdf80-f851-4e81-9963-26d172034a59" xmlns:ns3="cc2761fe-aa0f-40f4-b440-f9310e61a54d" targetNamespace="http://schemas.microsoft.com/office/2006/metadata/properties" ma:root="true" ma:fieldsID="5a81805bc8711a89a952f77d432449a4" ns2:_="" ns3:_="">
    <xsd:import namespace="a08fdf80-f851-4e81-9963-26d172034a59"/>
    <xsd:import namespace="cc2761fe-aa0f-40f4-b440-f9310e61a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fdf80-f851-4e81-9963-26d172034a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46b177c-897a-4f9e-b3d2-496c0cf3db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761fe-aa0f-40f4-b440-f9310e61a5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070d51-4134-48c0-bf7b-a39afeaa08d7}" ma:internalName="TaxCatchAll" ma:showField="CatchAllData" ma:web="cc2761fe-aa0f-40f4-b440-f9310e61a5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2761fe-aa0f-40f4-b440-f9310e61a54d" xsi:nil="true"/>
    <lcf76f155ced4ddcb4097134ff3c332f xmlns="a08fdf80-f851-4e81-9963-26d172034a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74EA1C-4195-48D2-9408-F6135B853282}">
  <ds:schemaRefs>
    <ds:schemaRef ds:uri="a08fdf80-f851-4e81-9963-26d172034a59"/>
    <ds:schemaRef ds:uri="cc2761fe-aa0f-40f4-b440-f9310e61a5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224EC9-B69F-4B82-AA34-39A465DF1C7B}">
  <ds:schemaRefs>
    <ds:schemaRef ds:uri="http://schemas.microsoft.com/sharepoint/v3/contenttype/forms"/>
  </ds:schemaRefs>
</ds:datastoreItem>
</file>

<file path=customXml/itemProps3.xml><?xml version="1.0" encoding="utf-8"?>
<ds:datastoreItem xmlns:ds="http://schemas.openxmlformats.org/officeDocument/2006/customXml" ds:itemID="{88947C2C-1D93-4FE0-B1A2-65496640ECB7}">
  <ds:schemaRefs>
    <ds:schemaRef ds:uri="a08fdf80-f851-4e81-9963-26d172034a59"/>
    <ds:schemaRef ds:uri="cc2761fe-aa0f-40f4-b440-f9310e61a5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387</Words>
  <Application>Microsoft Macintosh PowerPoint</Application>
  <PresentationFormat>Widescreen</PresentationFormat>
  <Paragraphs>46</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Calibri Light</vt:lpstr>
      <vt:lpstr>1_Office Theme</vt:lpstr>
      <vt:lpstr>PowerPoint Presentation</vt:lpstr>
      <vt:lpstr>PowerPoint Presentation</vt:lpstr>
      <vt:lpstr>Thank you to our panelists for participating in our discussion today</vt:lpstr>
      <vt:lpstr>Key Points </vt:lpstr>
      <vt:lpstr>Discussion kick-off</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Hubbard</dc:creator>
  <cp:lastModifiedBy>Donna Amrhein</cp:lastModifiedBy>
  <cp:revision>2</cp:revision>
  <dcterms:created xsi:type="dcterms:W3CDTF">2024-10-07T18:09:06Z</dcterms:created>
  <dcterms:modified xsi:type="dcterms:W3CDTF">2024-10-23T12:13:52Z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0x010100E5313ED378F62A4CB2884DE385D1D805</vt:lpwstr>
  </property>
  <property fmtid="{D5CDD505-2E9C-101B-9397-08002B2CF9AE}" pid="3" name="MediaServiceImageTags">
    <vt:lpwstr/>
  </property>
</Properties>
</file>